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  <p:sldMasterId id="2147483650" r:id="rId2"/>
    <p:sldMasterId id="2147483653" r:id="rId3"/>
    <p:sldMasterId id="2147483696" r:id="rId4"/>
    <p:sldMasterId id="2147483651" r:id="rId5"/>
  </p:sldMasterIdLst>
  <p:notesMasterIdLst>
    <p:notesMasterId r:id="rId79"/>
  </p:notesMasterIdLst>
  <p:sldIdLst>
    <p:sldId id="295" r:id="rId6"/>
    <p:sldId id="308" r:id="rId7"/>
    <p:sldId id="303" r:id="rId8"/>
    <p:sldId id="400" r:id="rId9"/>
    <p:sldId id="399" r:id="rId10"/>
    <p:sldId id="302" r:id="rId11"/>
    <p:sldId id="300" r:id="rId12"/>
    <p:sldId id="359" r:id="rId13"/>
    <p:sldId id="310" r:id="rId14"/>
    <p:sldId id="335" r:id="rId15"/>
    <p:sldId id="336" r:id="rId16"/>
    <p:sldId id="337" r:id="rId17"/>
    <p:sldId id="339" r:id="rId18"/>
    <p:sldId id="353" r:id="rId19"/>
    <p:sldId id="393" r:id="rId20"/>
    <p:sldId id="395" r:id="rId21"/>
    <p:sldId id="344" r:id="rId22"/>
    <p:sldId id="341" r:id="rId23"/>
    <p:sldId id="349" r:id="rId24"/>
    <p:sldId id="350" r:id="rId25"/>
    <p:sldId id="298" r:id="rId26"/>
    <p:sldId id="367" r:id="rId27"/>
    <p:sldId id="370" r:id="rId28"/>
    <p:sldId id="372" r:id="rId29"/>
    <p:sldId id="390" r:id="rId30"/>
    <p:sldId id="391" r:id="rId31"/>
    <p:sldId id="356" r:id="rId32"/>
    <p:sldId id="338" r:id="rId33"/>
    <p:sldId id="316" r:id="rId34"/>
    <p:sldId id="396" r:id="rId35"/>
    <p:sldId id="318" r:id="rId36"/>
    <p:sldId id="377" r:id="rId37"/>
    <p:sldId id="376" r:id="rId38"/>
    <p:sldId id="375" r:id="rId39"/>
    <p:sldId id="397" r:id="rId40"/>
    <p:sldId id="373" r:id="rId41"/>
    <p:sldId id="320" r:id="rId42"/>
    <p:sldId id="387" r:id="rId43"/>
    <p:sldId id="352" r:id="rId44"/>
    <p:sldId id="385" r:id="rId45"/>
    <p:sldId id="354" r:id="rId46"/>
    <p:sldId id="386" r:id="rId47"/>
    <p:sldId id="384" r:id="rId48"/>
    <p:sldId id="389" r:id="rId49"/>
    <p:sldId id="388" r:id="rId50"/>
    <p:sldId id="355" r:id="rId51"/>
    <p:sldId id="319" r:id="rId52"/>
    <p:sldId id="323" r:id="rId53"/>
    <p:sldId id="357" r:id="rId54"/>
    <p:sldId id="328" r:id="rId55"/>
    <p:sldId id="324" r:id="rId56"/>
    <p:sldId id="326" r:id="rId57"/>
    <p:sldId id="325" r:id="rId58"/>
    <p:sldId id="365" r:id="rId59"/>
    <p:sldId id="361" r:id="rId60"/>
    <p:sldId id="362" r:id="rId61"/>
    <p:sldId id="327" r:id="rId62"/>
    <p:sldId id="297" r:id="rId63"/>
    <p:sldId id="331" r:id="rId64"/>
    <p:sldId id="330" r:id="rId65"/>
    <p:sldId id="329" r:id="rId66"/>
    <p:sldId id="309" r:id="rId67"/>
    <p:sldId id="345" r:id="rId68"/>
    <p:sldId id="343" r:id="rId69"/>
    <p:sldId id="346" r:id="rId70"/>
    <p:sldId id="347" r:id="rId71"/>
    <p:sldId id="348" r:id="rId72"/>
    <p:sldId id="256" r:id="rId73"/>
    <p:sldId id="257" r:id="rId74"/>
    <p:sldId id="274" r:id="rId75"/>
    <p:sldId id="276" r:id="rId76"/>
    <p:sldId id="275" r:id="rId77"/>
    <p:sldId id="277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44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F51DE7-8317-4DC2-AEBD-FEBC07B61281}" v="347" dt="2022-12-23T06:33:30.404"/>
    <p1510:client id="{6C51C52D-6F05-43CE-A288-E32A401CE95D}" v="1522" dt="2022-12-28T01:52:36.0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microsoft.com/office/2015/10/relationships/revisionInfo" Target="revisionInfo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1DDA06-A728-43C5-82F0-9174CD043396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9B95645-F4E7-46C5-82C9-7F9EEB5E491A}">
      <dgm:prSet/>
      <dgm:spPr/>
      <dgm:t>
        <a:bodyPr/>
        <a:lstStyle/>
        <a:p>
          <a:r>
            <a:rPr lang="en-US"/>
            <a:t>Cinemas Searching</a:t>
          </a:r>
        </a:p>
      </dgm:t>
    </dgm:pt>
    <dgm:pt modelId="{5549C3B4-B2EE-45E5-AFAD-6CD6E371FC09}" type="parTrans" cxnId="{7723BE9D-89BF-407A-B2E6-1EAFBF5943C4}">
      <dgm:prSet/>
      <dgm:spPr/>
      <dgm:t>
        <a:bodyPr/>
        <a:lstStyle/>
        <a:p>
          <a:endParaRPr lang="en-US"/>
        </a:p>
      </dgm:t>
    </dgm:pt>
    <dgm:pt modelId="{77748472-A79A-48C4-855B-597B296AC5C1}" type="sibTrans" cxnId="{7723BE9D-89BF-407A-B2E6-1EAFBF5943C4}">
      <dgm:prSet/>
      <dgm:spPr/>
      <dgm:t>
        <a:bodyPr/>
        <a:lstStyle/>
        <a:p>
          <a:endParaRPr lang="en-US"/>
        </a:p>
      </dgm:t>
    </dgm:pt>
    <dgm:pt modelId="{CA773D78-F747-4EE2-83BF-7EFF1FCE6BFD}">
      <dgm:prSet/>
      <dgm:spPr/>
      <dgm:t>
        <a:bodyPr/>
        <a:lstStyle/>
        <a:p>
          <a:r>
            <a:rPr lang="en-US"/>
            <a:t>Movies Searching</a:t>
          </a:r>
        </a:p>
      </dgm:t>
    </dgm:pt>
    <dgm:pt modelId="{F6D41FD0-F422-4745-B1F8-C9B8D975F828}" type="parTrans" cxnId="{11DA63EE-F199-478E-BF68-90D934C0DCB5}">
      <dgm:prSet/>
      <dgm:spPr/>
      <dgm:t>
        <a:bodyPr/>
        <a:lstStyle/>
        <a:p>
          <a:endParaRPr lang="en-US"/>
        </a:p>
      </dgm:t>
    </dgm:pt>
    <dgm:pt modelId="{2C9FF3DC-714F-4E80-9583-E70DBA990AB8}" type="sibTrans" cxnId="{11DA63EE-F199-478E-BF68-90D934C0DCB5}">
      <dgm:prSet/>
      <dgm:spPr/>
      <dgm:t>
        <a:bodyPr/>
        <a:lstStyle/>
        <a:p>
          <a:endParaRPr lang="en-US"/>
        </a:p>
      </dgm:t>
    </dgm:pt>
    <dgm:pt modelId="{B5C5E0D1-E203-44B7-ABAA-FB5D5D3E8E79}">
      <dgm:prSet/>
      <dgm:spPr/>
      <dgm:t>
        <a:bodyPr/>
        <a:lstStyle/>
        <a:p>
          <a:r>
            <a:rPr lang="en-US"/>
            <a:t>Movie Sessions Searching</a:t>
          </a:r>
        </a:p>
      </dgm:t>
    </dgm:pt>
    <dgm:pt modelId="{205FC466-1B33-400D-B318-1726B6330903}" type="parTrans" cxnId="{3EF424A8-B1FA-426D-954E-DC8B2C8C35B6}">
      <dgm:prSet/>
      <dgm:spPr/>
      <dgm:t>
        <a:bodyPr/>
        <a:lstStyle/>
        <a:p>
          <a:endParaRPr lang="en-US"/>
        </a:p>
      </dgm:t>
    </dgm:pt>
    <dgm:pt modelId="{30E17035-B0DE-44C8-BABA-82C583501B99}" type="sibTrans" cxnId="{3EF424A8-B1FA-426D-954E-DC8B2C8C35B6}">
      <dgm:prSet/>
      <dgm:spPr/>
      <dgm:t>
        <a:bodyPr/>
        <a:lstStyle/>
        <a:p>
          <a:endParaRPr lang="en-US"/>
        </a:p>
      </dgm:t>
    </dgm:pt>
    <dgm:pt modelId="{A49714CF-06EE-4818-BCE0-E7FB0FE4D29F}">
      <dgm:prSet/>
      <dgm:spPr/>
      <dgm:t>
        <a:bodyPr/>
        <a:lstStyle/>
        <a:p>
          <a:r>
            <a:rPr lang="en-US"/>
            <a:t>Movie Ticket and Food Purchase At Once</a:t>
          </a:r>
        </a:p>
      </dgm:t>
    </dgm:pt>
    <dgm:pt modelId="{C3A2F771-E31D-42ED-9EC9-C5F7A2F93682}" type="parTrans" cxnId="{6022866F-FC65-4A58-86AA-4CE5B4C25B91}">
      <dgm:prSet/>
      <dgm:spPr/>
      <dgm:t>
        <a:bodyPr/>
        <a:lstStyle/>
        <a:p>
          <a:endParaRPr lang="en-US"/>
        </a:p>
      </dgm:t>
    </dgm:pt>
    <dgm:pt modelId="{B889C522-335E-45ED-A36F-3DF5CD05E998}" type="sibTrans" cxnId="{6022866F-FC65-4A58-86AA-4CE5B4C25B91}">
      <dgm:prSet/>
      <dgm:spPr/>
      <dgm:t>
        <a:bodyPr/>
        <a:lstStyle/>
        <a:p>
          <a:endParaRPr lang="en-US"/>
        </a:p>
      </dgm:t>
    </dgm:pt>
    <dgm:pt modelId="{37038BC3-41E1-4264-BDC2-80DF21ABEDC3}">
      <dgm:prSet/>
      <dgm:spPr/>
      <dgm:t>
        <a:bodyPr/>
        <a:lstStyle/>
        <a:p>
          <a:pPr rtl="0"/>
          <a:r>
            <a:rPr lang="en-US">
              <a:latin typeface="Arial"/>
              <a:ea typeface="Arial Unicode MS"/>
            </a:rPr>
            <a:t>Real Time Movie</a:t>
          </a:r>
          <a:r>
            <a:rPr lang="en-US"/>
            <a:t> Forum</a:t>
          </a:r>
        </a:p>
      </dgm:t>
    </dgm:pt>
    <dgm:pt modelId="{B18AC198-487E-4928-B277-65140D580FE8}" type="parTrans" cxnId="{D2021906-F7BB-4606-98A9-FEF24CBF4420}">
      <dgm:prSet/>
      <dgm:spPr/>
      <dgm:t>
        <a:bodyPr/>
        <a:lstStyle/>
        <a:p>
          <a:endParaRPr lang="en-US"/>
        </a:p>
      </dgm:t>
    </dgm:pt>
    <dgm:pt modelId="{AB19CF96-E182-4C0D-8484-71AA727664FF}" type="sibTrans" cxnId="{D2021906-F7BB-4606-98A9-FEF24CBF4420}">
      <dgm:prSet/>
      <dgm:spPr/>
      <dgm:t>
        <a:bodyPr/>
        <a:lstStyle/>
        <a:p>
          <a:endParaRPr lang="en-US"/>
        </a:p>
      </dgm:t>
    </dgm:pt>
    <dgm:pt modelId="{C1AE1D51-188C-42FD-91D7-927097C19265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Personal Reminders</a:t>
          </a:r>
        </a:p>
      </dgm:t>
    </dgm:pt>
    <dgm:pt modelId="{52A70221-A10D-451C-88DC-79B301B9D771}" type="parTrans" cxnId="{43031AC7-6277-4B0C-99B0-46D4085E1F82}">
      <dgm:prSet/>
      <dgm:spPr/>
    </dgm:pt>
    <dgm:pt modelId="{146F1970-E831-4CBC-8A47-F8DC395DC6D2}" type="sibTrans" cxnId="{43031AC7-6277-4B0C-99B0-46D4085E1F82}">
      <dgm:prSet/>
      <dgm:spPr/>
    </dgm:pt>
    <dgm:pt modelId="{F9D833D1-99F4-42E2-9044-5F9775588A64}" type="pres">
      <dgm:prSet presAssocID="{1C1DDA06-A728-43C5-82F0-9174CD043396}" presName="diagram" presStyleCnt="0">
        <dgm:presLayoutVars>
          <dgm:dir/>
          <dgm:resizeHandles val="exact"/>
        </dgm:presLayoutVars>
      </dgm:prSet>
      <dgm:spPr/>
    </dgm:pt>
    <dgm:pt modelId="{2411D125-A7A7-4043-AF87-4E5D1BA5E329}" type="pres">
      <dgm:prSet presAssocID="{89B95645-F4E7-46C5-82C9-7F9EEB5E491A}" presName="node" presStyleLbl="node1" presStyleIdx="0" presStyleCnt="6">
        <dgm:presLayoutVars>
          <dgm:bulletEnabled val="1"/>
        </dgm:presLayoutVars>
      </dgm:prSet>
      <dgm:spPr/>
    </dgm:pt>
    <dgm:pt modelId="{FCBA290A-634E-4DE0-8105-A4F440B24020}" type="pres">
      <dgm:prSet presAssocID="{77748472-A79A-48C4-855B-597B296AC5C1}" presName="sibTrans" presStyleCnt="0"/>
      <dgm:spPr/>
    </dgm:pt>
    <dgm:pt modelId="{FA8F8C70-06CC-476A-BA82-14D83E87C819}" type="pres">
      <dgm:prSet presAssocID="{CA773D78-F747-4EE2-83BF-7EFF1FCE6BFD}" presName="node" presStyleLbl="node1" presStyleIdx="1" presStyleCnt="6">
        <dgm:presLayoutVars>
          <dgm:bulletEnabled val="1"/>
        </dgm:presLayoutVars>
      </dgm:prSet>
      <dgm:spPr/>
    </dgm:pt>
    <dgm:pt modelId="{997FCF9F-CF81-4E28-AB60-B9CADAC0ECAB}" type="pres">
      <dgm:prSet presAssocID="{2C9FF3DC-714F-4E80-9583-E70DBA990AB8}" presName="sibTrans" presStyleCnt="0"/>
      <dgm:spPr/>
    </dgm:pt>
    <dgm:pt modelId="{6724C3FF-D6CB-44CE-902B-1DB7C4605692}" type="pres">
      <dgm:prSet presAssocID="{B5C5E0D1-E203-44B7-ABAA-FB5D5D3E8E79}" presName="node" presStyleLbl="node1" presStyleIdx="2" presStyleCnt="6">
        <dgm:presLayoutVars>
          <dgm:bulletEnabled val="1"/>
        </dgm:presLayoutVars>
      </dgm:prSet>
      <dgm:spPr/>
    </dgm:pt>
    <dgm:pt modelId="{A5C8B5BA-7EDF-42B7-A452-908F10EB7EC3}" type="pres">
      <dgm:prSet presAssocID="{30E17035-B0DE-44C8-BABA-82C583501B99}" presName="sibTrans" presStyleCnt="0"/>
      <dgm:spPr/>
    </dgm:pt>
    <dgm:pt modelId="{7388ECD6-06DC-440E-A5CB-0FFF5173FE34}" type="pres">
      <dgm:prSet presAssocID="{A49714CF-06EE-4818-BCE0-E7FB0FE4D29F}" presName="node" presStyleLbl="node1" presStyleIdx="3" presStyleCnt="6">
        <dgm:presLayoutVars>
          <dgm:bulletEnabled val="1"/>
        </dgm:presLayoutVars>
      </dgm:prSet>
      <dgm:spPr/>
    </dgm:pt>
    <dgm:pt modelId="{AE1CF72F-9656-4A9D-BDAC-870BE6922C4D}" type="pres">
      <dgm:prSet presAssocID="{B889C522-335E-45ED-A36F-3DF5CD05E998}" presName="sibTrans" presStyleCnt="0"/>
      <dgm:spPr/>
    </dgm:pt>
    <dgm:pt modelId="{9E5D1C88-903B-4991-9A4F-C1394E8B2226}" type="pres">
      <dgm:prSet presAssocID="{37038BC3-41E1-4264-BDC2-80DF21ABEDC3}" presName="node" presStyleLbl="node1" presStyleIdx="4" presStyleCnt="6">
        <dgm:presLayoutVars>
          <dgm:bulletEnabled val="1"/>
        </dgm:presLayoutVars>
      </dgm:prSet>
      <dgm:spPr/>
    </dgm:pt>
    <dgm:pt modelId="{8EF0C742-47D2-4A3F-9CC4-89E174A01DA1}" type="pres">
      <dgm:prSet presAssocID="{AB19CF96-E182-4C0D-8484-71AA727664FF}" presName="sibTrans" presStyleCnt="0"/>
      <dgm:spPr/>
    </dgm:pt>
    <dgm:pt modelId="{D38407E5-15C5-4091-BE7E-9538C95C6DB9}" type="pres">
      <dgm:prSet presAssocID="{C1AE1D51-188C-42FD-91D7-927097C19265}" presName="node" presStyleLbl="node1" presStyleIdx="5" presStyleCnt="6">
        <dgm:presLayoutVars>
          <dgm:bulletEnabled val="1"/>
        </dgm:presLayoutVars>
      </dgm:prSet>
      <dgm:spPr/>
    </dgm:pt>
  </dgm:ptLst>
  <dgm:cxnLst>
    <dgm:cxn modelId="{D2021906-F7BB-4606-98A9-FEF24CBF4420}" srcId="{1C1DDA06-A728-43C5-82F0-9174CD043396}" destId="{37038BC3-41E1-4264-BDC2-80DF21ABEDC3}" srcOrd="4" destOrd="0" parTransId="{B18AC198-487E-4928-B277-65140D580FE8}" sibTransId="{AB19CF96-E182-4C0D-8484-71AA727664FF}"/>
    <dgm:cxn modelId="{B694343D-E5EF-462C-9B63-22894255ECA0}" type="presOf" srcId="{1C1DDA06-A728-43C5-82F0-9174CD043396}" destId="{F9D833D1-99F4-42E2-9044-5F9775588A64}" srcOrd="0" destOrd="0" presId="urn:microsoft.com/office/officeart/2005/8/layout/default"/>
    <dgm:cxn modelId="{1C9C3F48-9953-4A94-83D1-995DCD737D82}" type="presOf" srcId="{CA773D78-F747-4EE2-83BF-7EFF1FCE6BFD}" destId="{FA8F8C70-06CC-476A-BA82-14D83E87C819}" srcOrd="0" destOrd="0" presId="urn:microsoft.com/office/officeart/2005/8/layout/default"/>
    <dgm:cxn modelId="{6022866F-FC65-4A58-86AA-4CE5B4C25B91}" srcId="{1C1DDA06-A728-43C5-82F0-9174CD043396}" destId="{A49714CF-06EE-4818-BCE0-E7FB0FE4D29F}" srcOrd="3" destOrd="0" parTransId="{C3A2F771-E31D-42ED-9EC9-C5F7A2F93682}" sibTransId="{B889C522-335E-45ED-A36F-3DF5CD05E998}"/>
    <dgm:cxn modelId="{89601557-652F-43B8-AD95-211E1284EC40}" type="presOf" srcId="{89B95645-F4E7-46C5-82C9-7F9EEB5E491A}" destId="{2411D125-A7A7-4043-AF87-4E5D1BA5E329}" srcOrd="0" destOrd="0" presId="urn:microsoft.com/office/officeart/2005/8/layout/default"/>
    <dgm:cxn modelId="{40948F8F-3590-4C80-A551-EBA4AFC68FA0}" type="presOf" srcId="{C1AE1D51-188C-42FD-91D7-927097C19265}" destId="{D38407E5-15C5-4091-BE7E-9538C95C6DB9}" srcOrd="0" destOrd="0" presId="urn:microsoft.com/office/officeart/2005/8/layout/default"/>
    <dgm:cxn modelId="{7723BE9D-89BF-407A-B2E6-1EAFBF5943C4}" srcId="{1C1DDA06-A728-43C5-82F0-9174CD043396}" destId="{89B95645-F4E7-46C5-82C9-7F9EEB5E491A}" srcOrd="0" destOrd="0" parTransId="{5549C3B4-B2EE-45E5-AFAD-6CD6E371FC09}" sibTransId="{77748472-A79A-48C4-855B-597B296AC5C1}"/>
    <dgm:cxn modelId="{3EF424A8-B1FA-426D-954E-DC8B2C8C35B6}" srcId="{1C1DDA06-A728-43C5-82F0-9174CD043396}" destId="{B5C5E0D1-E203-44B7-ABAA-FB5D5D3E8E79}" srcOrd="2" destOrd="0" parTransId="{205FC466-1B33-400D-B318-1726B6330903}" sibTransId="{30E17035-B0DE-44C8-BABA-82C583501B99}"/>
    <dgm:cxn modelId="{4F4B01C7-46DA-4B68-BF12-6A1D6E03F8B5}" type="presOf" srcId="{B5C5E0D1-E203-44B7-ABAA-FB5D5D3E8E79}" destId="{6724C3FF-D6CB-44CE-902B-1DB7C4605692}" srcOrd="0" destOrd="0" presId="urn:microsoft.com/office/officeart/2005/8/layout/default"/>
    <dgm:cxn modelId="{43031AC7-6277-4B0C-99B0-46D4085E1F82}" srcId="{1C1DDA06-A728-43C5-82F0-9174CD043396}" destId="{C1AE1D51-188C-42FD-91D7-927097C19265}" srcOrd="5" destOrd="0" parTransId="{52A70221-A10D-451C-88DC-79B301B9D771}" sibTransId="{146F1970-E831-4CBC-8A47-F8DC395DC6D2}"/>
    <dgm:cxn modelId="{7C94C3E3-EF3A-48BA-BFCD-24C7B00A97CF}" type="presOf" srcId="{A49714CF-06EE-4818-BCE0-E7FB0FE4D29F}" destId="{7388ECD6-06DC-440E-A5CB-0FFF5173FE34}" srcOrd="0" destOrd="0" presId="urn:microsoft.com/office/officeart/2005/8/layout/default"/>
    <dgm:cxn modelId="{11DA63EE-F199-478E-BF68-90D934C0DCB5}" srcId="{1C1DDA06-A728-43C5-82F0-9174CD043396}" destId="{CA773D78-F747-4EE2-83BF-7EFF1FCE6BFD}" srcOrd="1" destOrd="0" parTransId="{F6D41FD0-F422-4745-B1F8-C9B8D975F828}" sibTransId="{2C9FF3DC-714F-4E80-9583-E70DBA990AB8}"/>
    <dgm:cxn modelId="{1D150AF2-814E-40FC-A367-D27E7DC38A32}" type="presOf" srcId="{37038BC3-41E1-4264-BDC2-80DF21ABEDC3}" destId="{9E5D1C88-903B-4991-9A4F-C1394E8B2226}" srcOrd="0" destOrd="0" presId="urn:microsoft.com/office/officeart/2005/8/layout/default"/>
    <dgm:cxn modelId="{89149D24-841D-4C48-A015-76EA23558E45}" type="presParOf" srcId="{F9D833D1-99F4-42E2-9044-5F9775588A64}" destId="{2411D125-A7A7-4043-AF87-4E5D1BA5E329}" srcOrd="0" destOrd="0" presId="urn:microsoft.com/office/officeart/2005/8/layout/default"/>
    <dgm:cxn modelId="{F672E968-90EA-47B4-8939-ED1A088F77E3}" type="presParOf" srcId="{F9D833D1-99F4-42E2-9044-5F9775588A64}" destId="{FCBA290A-634E-4DE0-8105-A4F440B24020}" srcOrd="1" destOrd="0" presId="urn:microsoft.com/office/officeart/2005/8/layout/default"/>
    <dgm:cxn modelId="{EBA50526-E48F-4501-A210-06379FE9C2FA}" type="presParOf" srcId="{F9D833D1-99F4-42E2-9044-5F9775588A64}" destId="{FA8F8C70-06CC-476A-BA82-14D83E87C819}" srcOrd="2" destOrd="0" presId="urn:microsoft.com/office/officeart/2005/8/layout/default"/>
    <dgm:cxn modelId="{83FB0869-B569-4D16-9E7C-797BFED96499}" type="presParOf" srcId="{F9D833D1-99F4-42E2-9044-5F9775588A64}" destId="{997FCF9F-CF81-4E28-AB60-B9CADAC0ECAB}" srcOrd="3" destOrd="0" presId="urn:microsoft.com/office/officeart/2005/8/layout/default"/>
    <dgm:cxn modelId="{B30C9508-0D35-4240-B748-3229D2CA8D52}" type="presParOf" srcId="{F9D833D1-99F4-42E2-9044-5F9775588A64}" destId="{6724C3FF-D6CB-44CE-902B-1DB7C4605692}" srcOrd="4" destOrd="0" presId="urn:microsoft.com/office/officeart/2005/8/layout/default"/>
    <dgm:cxn modelId="{54E867EC-63DD-4F18-AD1A-7209D6EF63A4}" type="presParOf" srcId="{F9D833D1-99F4-42E2-9044-5F9775588A64}" destId="{A5C8B5BA-7EDF-42B7-A452-908F10EB7EC3}" srcOrd="5" destOrd="0" presId="urn:microsoft.com/office/officeart/2005/8/layout/default"/>
    <dgm:cxn modelId="{323C5820-141B-433D-97D7-4F7BA8CEAF58}" type="presParOf" srcId="{F9D833D1-99F4-42E2-9044-5F9775588A64}" destId="{7388ECD6-06DC-440E-A5CB-0FFF5173FE34}" srcOrd="6" destOrd="0" presId="urn:microsoft.com/office/officeart/2005/8/layout/default"/>
    <dgm:cxn modelId="{01A08714-97C8-44CF-B3FE-E5F8C016B183}" type="presParOf" srcId="{F9D833D1-99F4-42E2-9044-5F9775588A64}" destId="{AE1CF72F-9656-4A9D-BDAC-870BE6922C4D}" srcOrd="7" destOrd="0" presId="urn:microsoft.com/office/officeart/2005/8/layout/default"/>
    <dgm:cxn modelId="{2A202EF1-3542-4866-8DAE-02C4389D6A59}" type="presParOf" srcId="{F9D833D1-99F4-42E2-9044-5F9775588A64}" destId="{9E5D1C88-903B-4991-9A4F-C1394E8B2226}" srcOrd="8" destOrd="0" presId="urn:microsoft.com/office/officeart/2005/8/layout/default"/>
    <dgm:cxn modelId="{4A07185E-14DF-485F-BD05-A58D8628ED56}" type="presParOf" srcId="{F9D833D1-99F4-42E2-9044-5F9775588A64}" destId="{8EF0C742-47D2-4A3F-9CC4-89E174A01DA1}" srcOrd="9" destOrd="0" presId="urn:microsoft.com/office/officeart/2005/8/layout/default"/>
    <dgm:cxn modelId="{4DEA69D1-DED0-4B83-AB0E-CAE65CBBEA6C}" type="presParOf" srcId="{F9D833D1-99F4-42E2-9044-5F9775588A64}" destId="{D38407E5-15C5-4091-BE7E-9538C95C6DB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1DDA06-A728-43C5-82F0-9174CD043396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9B95645-F4E7-46C5-82C9-7F9EEB5E491A}">
      <dgm:prSet/>
      <dgm:spPr/>
      <dgm:t>
        <a:bodyPr/>
        <a:lstStyle/>
        <a:p>
          <a:r>
            <a:rPr lang="en-US"/>
            <a:t>Movies Searching</a:t>
          </a:r>
        </a:p>
      </dgm:t>
    </dgm:pt>
    <dgm:pt modelId="{5549C3B4-B2EE-45E5-AFAD-6CD6E371FC09}" type="parTrans" cxnId="{7723BE9D-89BF-407A-B2E6-1EAFBF5943C4}">
      <dgm:prSet/>
      <dgm:spPr/>
      <dgm:t>
        <a:bodyPr/>
        <a:lstStyle/>
        <a:p>
          <a:endParaRPr lang="en-US"/>
        </a:p>
      </dgm:t>
    </dgm:pt>
    <dgm:pt modelId="{77748472-A79A-48C4-855B-597B296AC5C1}" type="sibTrans" cxnId="{7723BE9D-89BF-407A-B2E6-1EAFBF5943C4}">
      <dgm:prSet/>
      <dgm:spPr/>
      <dgm:t>
        <a:bodyPr/>
        <a:lstStyle/>
        <a:p>
          <a:endParaRPr lang="en-US"/>
        </a:p>
      </dgm:t>
    </dgm:pt>
    <dgm:pt modelId="{F9D833D1-99F4-42E2-9044-5F9775588A64}" type="pres">
      <dgm:prSet presAssocID="{1C1DDA06-A728-43C5-82F0-9174CD043396}" presName="diagram" presStyleCnt="0">
        <dgm:presLayoutVars>
          <dgm:dir/>
          <dgm:resizeHandles val="exact"/>
        </dgm:presLayoutVars>
      </dgm:prSet>
      <dgm:spPr/>
    </dgm:pt>
    <dgm:pt modelId="{2411D125-A7A7-4043-AF87-4E5D1BA5E329}" type="pres">
      <dgm:prSet presAssocID="{89B95645-F4E7-46C5-82C9-7F9EEB5E491A}" presName="node" presStyleLbl="node1" presStyleIdx="0" presStyleCnt="1">
        <dgm:presLayoutVars>
          <dgm:bulletEnabled val="1"/>
        </dgm:presLayoutVars>
      </dgm:prSet>
      <dgm:spPr/>
    </dgm:pt>
  </dgm:ptLst>
  <dgm:cxnLst>
    <dgm:cxn modelId="{B694343D-E5EF-462C-9B63-22894255ECA0}" type="presOf" srcId="{1C1DDA06-A728-43C5-82F0-9174CD043396}" destId="{F9D833D1-99F4-42E2-9044-5F9775588A64}" srcOrd="0" destOrd="0" presId="urn:microsoft.com/office/officeart/2005/8/layout/default"/>
    <dgm:cxn modelId="{89601557-652F-43B8-AD95-211E1284EC40}" type="presOf" srcId="{89B95645-F4E7-46C5-82C9-7F9EEB5E491A}" destId="{2411D125-A7A7-4043-AF87-4E5D1BA5E329}" srcOrd="0" destOrd="0" presId="urn:microsoft.com/office/officeart/2005/8/layout/default"/>
    <dgm:cxn modelId="{7723BE9D-89BF-407A-B2E6-1EAFBF5943C4}" srcId="{1C1DDA06-A728-43C5-82F0-9174CD043396}" destId="{89B95645-F4E7-46C5-82C9-7F9EEB5E491A}" srcOrd="0" destOrd="0" parTransId="{5549C3B4-B2EE-45E5-AFAD-6CD6E371FC09}" sibTransId="{77748472-A79A-48C4-855B-597B296AC5C1}"/>
    <dgm:cxn modelId="{89149D24-841D-4C48-A015-76EA23558E45}" type="presParOf" srcId="{F9D833D1-99F4-42E2-9044-5F9775588A64}" destId="{2411D125-A7A7-4043-AF87-4E5D1BA5E32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1DDA06-A728-43C5-82F0-9174CD043396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9B95645-F4E7-46C5-82C9-7F9EEB5E491A}">
      <dgm:prSet/>
      <dgm:spPr/>
      <dgm:t>
        <a:bodyPr/>
        <a:lstStyle/>
        <a:p>
          <a:pPr rtl="0"/>
          <a:r>
            <a:rPr lang="en-US"/>
            <a:t>Cinemas Searching</a:t>
          </a:r>
          <a:br>
            <a:rPr lang="en-US">
              <a:solidFill>
                <a:srgbClr val="010000"/>
              </a:solidFill>
              <a:latin typeface="Arial"/>
              <a:ea typeface="Arial Unicode MS"/>
            </a:rPr>
          </a:br>
          <a:br>
            <a:rPr lang="en-US">
              <a:latin typeface="Arial"/>
              <a:ea typeface="Arial Unicode MS"/>
            </a:rPr>
          </a:br>
          <a:r>
            <a:rPr lang="en-US"/>
            <a:t>Movie Sessions Searching</a:t>
          </a:r>
        </a:p>
      </dgm:t>
    </dgm:pt>
    <dgm:pt modelId="{5549C3B4-B2EE-45E5-AFAD-6CD6E371FC09}" type="parTrans" cxnId="{7723BE9D-89BF-407A-B2E6-1EAFBF5943C4}">
      <dgm:prSet/>
      <dgm:spPr/>
      <dgm:t>
        <a:bodyPr/>
        <a:lstStyle/>
        <a:p>
          <a:endParaRPr lang="en-US"/>
        </a:p>
      </dgm:t>
    </dgm:pt>
    <dgm:pt modelId="{77748472-A79A-48C4-855B-597B296AC5C1}" type="sibTrans" cxnId="{7723BE9D-89BF-407A-B2E6-1EAFBF5943C4}">
      <dgm:prSet/>
      <dgm:spPr/>
      <dgm:t>
        <a:bodyPr/>
        <a:lstStyle/>
        <a:p>
          <a:endParaRPr lang="en-US"/>
        </a:p>
      </dgm:t>
    </dgm:pt>
    <dgm:pt modelId="{F9D833D1-99F4-42E2-9044-5F9775588A64}" type="pres">
      <dgm:prSet presAssocID="{1C1DDA06-A728-43C5-82F0-9174CD043396}" presName="diagram" presStyleCnt="0">
        <dgm:presLayoutVars>
          <dgm:dir/>
          <dgm:resizeHandles val="exact"/>
        </dgm:presLayoutVars>
      </dgm:prSet>
      <dgm:spPr/>
    </dgm:pt>
    <dgm:pt modelId="{2411D125-A7A7-4043-AF87-4E5D1BA5E329}" type="pres">
      <dgm:prSet presAssocID="{89B95645-F4E7-46C5-82C9-7F9EEB5E491A}" presName="node" presStyleLbl="node1" presStyleIdx="0" presStyleCnt="1">
        <dgm:presLayoutVars>
          <dgm:bulletEnabled val="1"/>
        </dgm:presLayoutVars>
      </dgm:prSet>
      <dgm:spPr/>
    </dgm:pt>
  </dgm:ptLst>
  <dgm:cxnLst>
    <dgm:cxn modelId="{B694343D-E5EF-462C-9B63-22894255ECA0}" type="presOf" srcId="{1C1DDA06-A728-43C5-82F0-9174CD043396}" destId="{F9D833D1-99F4-42E2-9044-5F9775588A64}" srcOrd="0" destOrd="0" presId="urn:microsoft.com/office/officeart/2005/8/layout/default"/>
    <dgm:cxn modelId="{89601557-652F-43B8-AD95-211E1284EC40}" type="presOf" srcId="{89B95645-F4E7-46C5-82C9-7F9EEB5E491A}" destId="{2411D125-A7A7-4043-AF87-4E5D1BA5E329}" srcOrd="0" destOrd="0" presId="urn:microsoft.com/office/officeart/2005/8/layout/default"/>
    <dgm:cxn modelId="{7723BE9D-89BF-407A-B2E6-1EAFBF5943C4}" srcId="{1C1DDA06-A728-43C5-82F0-9174CD043396}" destId="{89B95645-F4E7-46C5-82C9-7F9EEB5E491A}" srcOrd="0" destOrd="0" parTransId="{5549C3B4-B2EE-45E5-AFAD-6CD6E371FC09}" sibTransId="{77748472-A79A-48C4-855B-597B296AC5C1}"/>
    <dgm:cxn modelId="{89149D24-841D-4C48-A015-76EA23558E45}" type="presParOf" srcId="{F9D833D1-99F4-42E2-9044-5F9775588A64}" destId="{2411D125-A7A7-4043-AF87-4E5D1BA5E32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1DDA06-A728-43C5-82F0-9174CD043396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9B95645-F4E7-46C5-82C9-7F9EEB5E491A}">
      <dgm:prSet/>
      <dgm:spPr/>
      <dgm:t>
        <a:bodyPr/>
        <a:lstStyle/>
        <a:p>
          <a:r>
            <a:rPr lang="en-US"/>
            <a:t>Movie Ticket and Food Purchase At Once</a:t>
          </a:r>
        </a:p>
      </dgm:t>
    </dgm:pt>
    <dgm:pt modelId="{5549C3B4-B2EE-45E5-AFAD-6CD6E371FC09}" type="parTrans" cxnId="{7723BE9D-89BF-407A-B2E6-1EAFBF5943C4}">
      <dgm:prSet/>
      <dgm:spPr/>
      <dgm:t>
        <a:bodyPr/>
        <a:lstStyle/>
        <a:p>
          <a:endParaRPr lang="en-US"/>
        </a:p>
      </dgm:t>
    </dgm:pt>
    <dgm:pt modelId="{77748472-A79A-48C4-855B-597B296AC5C1}" type="sibTrans" cxnId="{7723BE9D-89BF-407A-B2E6-1EAFBF5943C4}">
      <dgm:prSet/>
      <dgm:spPr/>
      <dgm:t>
        <a:bodyPr/>
        <a:lstStyle/>
        <a:p>
          <a:endParaRPr lang="en-US"/>
        </a:p>
      </dgm:t>
    </dgm:pt>
    <dgm:pt modelId="{F9D833D1-99F4-42E2-9044-5F9775588A64}" type="pres">
      <dgm:prSet presAssocID="{1C1DDA06-A728-43C5-82F0-9174CD043396}" presName="diagram" presStyleCnt="0">
        <dgm:presLayoutVars>
          <dgm:dir/>
          <dgm:resizeHandles val="exact"/>
        </dgm:presLayoutVars>
      </dgm:prSet>
      <dgm:spPr/>
    </dgm:pt>
    <dgm:pt modelId="{2411D125-A7A7-4043-AF87-4E5D1BA5E329}" type="pres">
      <dgm:prSet presAssocID="{89B95645-F4E7-46C5-82C9-7F9EEB5E491A}" presName="node" presStyleLbl="node1" presStyleIdx="0" presStyleCnt="1">
        <dgm:presLayoutVars>
          <dgm:bulletEnabled val="1"/>
        </dgm:presLayoutVars>
      </dgm:prSet>
      <dgm:spPr/>
    </dgm:pt>
  </dgm:ptLst>
  <dgm:cxnLst>
    <dgm:cxn modelId="{B694343D-E5EF-462C-9B63-22894255ECA0}" type="presOf" srcId="{1C1DDA06-A728-43C5-82F0-9174CD043396}" destId="{F9D833D1-99F4-42E2-9044-5F9775588A64}" srcOrd="0" destOrd="0" presId="urn:microsoft.com/office/officeart/2005/8/layout/default"/>
    <dgm:cxn modelId="{7723BE9D-89BF-407A-B2E6-1EAFBF5943C4}" srcId="{1C1DDA06-A728-43C5-82F0-9174CD043396}" destId="{89B95645-F4E7-46C5-82C9-7F9EEB5E491A}" srcOrd="0" destOrd="0" parTransId="{5549C3B4-B2EE-45E5-AFAD-6CD6E371FC09}" sibTransId="{77748472-A79A-48C4-855B-597B296AC5C1}"/>
    <dgm:cxn modelId="{EBD018EF-F787-48B2-91BE-0FBA46DDA436}" type="presOf" srcId="{89B95645-F4E7-46C5-82C9-7F9EEB5E491A}" destId="{2411D125-A7A7-4043-AF87-4E5D1BA5E329}" srcOrd="0" destOrd="0" presId="urn:microsoft.com/office/officeart/2005/8/layout/default"/>
    <dgm:cxn modelId="{7148D3FA-7EE4-418D-A411-B5214BB00406}" type="presParOf" srcId="{F9D833D1-99F4-42E2-9044-5F9775588A64}" destId="{2411D125-A7A7-4043-AF87-4E5D1BA5E32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1DDA06-A728-43C5-82F0-9174CD043396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9B95645-F4E7-46C5-82C9-7F9EEB5E491A}">
      <dgm:prSet/>
      <dgm:spPr/>
      <dgm:t>
        <a:bodyPr/>
        <a:lstStyle/>
        <a:p>
          <a:pPr rtl="0"/>
          <a:r>
            <a:rPr lang="en-US">
              <a:latin typeface="Arial"/>
              <a:ea typeface="Arial Unicode MS"/>
            </a:rPr>
            <a:t>Real Time Movie</a:t>
          </a:r>
          <a:r>
            <a:rPr lang="en-US"/>
            <a:t> Forum</a:t>
          </a:r>
        </a:p>
      </dgm:t>
    </dgm:pt>
    <dgm:pt modelId="{5549C3B4-B2EE-45E5-AFAD-6CD6E371FC09}" type="parTrans" cxnId="{7723BE9D-89BF-407A-B2E6-1EAFBF5943C4}">
      <dgm:prSet/>
      <dgm:spPr/>
      <dgm:t>
        <a:bodyPr/>
        <a:lstStyle/>
        <a:p>
          <a:endParaRPr lang="en-US"/>
        </a:p>
      </dgm:t>
    </dgm:pt>
    <dgm:pt modelId="{77748472-A79A-48C4-855B-597B296AC5C1}" type="sibTrans" cxnId="{7723BE9D-89BF-407A-B2E6-1EAFBF5943C4}">
      <dgm:prSet/>
      <dgm:spPr/>
      <dgm:t>
        <a:bodyPr/>
        <a:lstStyle/>
        <a:p>
          <a:endParaRPr lang="en-US"/>
        </a:p>
      </dgm:t>
    </dgm:pt>
    <dgm:pt modelId="{F9D833D1-99F4-42E2-9044-5F9775588A64}" type="pres">
      <dgm:prSet presAssocID="{1C1DDA06-A728-43C5-82F0-9174CD043396}" presName="diagram" presStyleCnt="0">
        <dgm:presLayoutVars>
          <dgm:dir/>
          <dgm:resizeHandles val="exact"/>
        </dgm:presLayoutVars>
      </dgm:prSet>
      <dgm:spPr/>
    </dgm:pt>
    <dgm:pt modelId="{2411D125-A7A7-4043-AF87-4E5D1BA5E329}" type="pres">
      <dgm:prSet presAssocID="{89B95645-F4E7-46C5-82C9-7F9EEB5E491A}" presName="node" presStyleLbl="node1" presStyleIdx="0" presStyleCnt="1">
        <dgm:presLayoutVars>
          <dgm:bulletEnabled val="1"/>
        </dgm:presLayoutVars>
      </dgm:prSet>
      <dgm:spPr/>
    </dgm:pt>
  </dgm:ptLst>
  <dgm:cxnLst>
    <dgm:cxn modelId="{B694343D-E5EF-462C-9B63-22894255ECA0}" type="presOf" srcId="{1C1DDA06-A728-43C5-82F0-9174CD043396}" destId="{F9D833D1-99F4-42E2-9044-5F9775588A64}" srcOrd="0" destOrd="0" presId="urn:microsoft.com/office/officeart/2005/8/layout/default"/>
    <dgm:cxn modelId="{7723BE9D-89BF-407A-B2E6-1EAFBF5943C4}" srcId="{1C1DDA06-A728-43C5-82F0-9174CD043396}" destId="{89B95645-F4E7-46C5-82C9-7F9EEB5E491A}" srcOrd="0" destOrd="0" parTransId="{5549C3B4-B2EE-45E5-AFAD-6CD6E371FC09}" sibTransId="{77748472-A79A-48C4-855B-597B296AC5C1}"/>
    <dgm:cxn modelId="{DC7D15F2-D25C-4F3E-9FB3-F91EDAD1502D}" type="presOf" srcId="{89B95645-F4E7-46C5-82C9-7F9EEB5E491A}" destId="{2411D125-A7A7-4043-AF87-4E5D1BA5E329}" srcOrd="0" destOrd="0" presId="urn:microsoft.com/office/officeart/2005/8/layout/default"/>
    <dgm:cxn modelId="{72A134B1-8B43-4000-81BF-28DD6C780F76}" type="presParOf" srcId="{F9D833D1-99F4-42E2-9044-5F9775588A64}" destId="{2411D125-A7A7-4043-AF87-4E5D1BA5E32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1DDA06-A728-43C5-82F0-9174CD043396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16AB85-775D-457C-8ABF-C45E1E17F181}">
      <dgm:prSet phldr="0"/>
      <dgm:spPr/>
      <dgm:t>
        <a:bodyPr/>
        <a:lstStyle/>
        <a:p>
          <a:r>
            <a:rPr lang="en-US"/>
            <a:t>Personal Reminders</a:t>
          </a:r>
        </a:p>
      </dgm:t>
    </dgm:pt>
    <dgm:pt modelId="{E0C093D5-2B10-4964-BCF2-542876A46891}" type="parTrans" cxnId="{8696F3B8-FB1D-4EF8-BE9A-DDC5404A5299}">
      <dgm:prSet/>
      <dgm:spPr/>
    </dgm:pt>
    <dgm:pt modelId="{E474EEA7-DDF2-44B2-9783-C91AEF149748}" type="sibTrans" cxnId="{8696F3B8-FB1D-4EF8-BE9A-DDC5404A5299}">
      <dgm:prSet/>
      <dgm:spPr/>
    </dgm:pt>
    <dgm:pt modelId="{F9D833D1-99F4-42E2-9044-5F9775588A64}" type="pres">
      <dgm:prSet presAssocID="{1C1DDA06-A728-43C5-82F0-9174CD043396}" presName="diagram" presStyleCnt="0">
        <dgm:presLayoutVars>
          <dgm:dir/>
          <dgm:resizeHandles val="exact"/>
        </dgm:presLayoutVars>
      </dgm:prSet>
      <dgm:spPr/>
    </dgm:pt>
    <dgm:pt modelId="{5777AE7F-B6DA-4AFC-9100-28D70D945877}" type="pres">
      <dgm:prSet presAssocID="{AA16AB85-775D-457C-8ABF-C45E1E17F181}" presName="node" presStyleLbl="node1" presStyleIdx="0" presStyleCnt="1">
        <dgm:presLayoutVars>
          <dgm:bulletEnabled val="1"/>
        </dgm:presLayoutVars>
      </dgm:prSet>
      <dgm:spPr/>
    </dgm:pt>
  </dgm:ptLst>
  <dgm:cxnLst>
    <dgm:cxn modelId="{4AC76613-0539-4F1B-8CDE-8BA214112EE6}" type="presOf" srcId="{AA16AB85-775D-457C-8ABF-C45E1E17F181}" destId="{5777AE7F-B6DA-4AFC-9100-28D70D945877}" srcOrd="0" destOrd="0" presId="urn:microsoft.com/office/officeart/2005/8/layout/default"/>
    <dgm:cxn modelId="{B694343D-E5EF-462C-9B63-22894255ECA0}" type="presOf" srcId="{1C1DDA06-A728-43C5-82F0-9174CD043396}" destId="{F9D833D1-99F4-42E2-9044-5F9775588A64}" srcOrd="0" destOrd="0" presId="urn:microsoft.com/office/officeart/2005/8/layout/default"/>
    <dgm:cxn modelId="{8696F3B8-FB1D-4EF8-BE9A-DDC5404A5299}" srcId="{1C1DDA06-A728-43C5-82F0-9174CD043396}" destId="{AA16AB85-775D-457C-8ABF-C45E1E17F181}" srcOrd="0" destOrd="0" parTransId="{E0C093D5-2B10-4964-BCF2-542876A46891}" sibTransId="{E474EEA7-DDF2-44B2-9783-C91AEF149748}"/>
    <dgm:cxn modelId="{F5478E70-2819-4D79-8F82-293CAA959639}" type="presParOf" srcId="{F9D833D1-99F4-42E2-9044-5F9775588A64}" destId="{5777AE7F-B6DA-4AFC-9100-28D70D945877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1D125-A7A7-4043-AF87-4E5D1BA5E329}">
      <dsp:nvSpPr>
        <dsp:cNvPr id="0" name=""/>
        <dsp:cNvSpPr/>
      </dsp:nvSpPr>
      <dsp:spPr>
        <a:xfrm>
          <a:off x="384382" y="620"/>
          <a:ext cx="1925297" cy="11551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Cinemas Searching</a:t>
          </a:r>
        </a:p>
      </dsp:txBody>
      <dsp:txXfrm>
        <a:off x="384382" y="620"/>
        <a:ext cx="1925297" cy="1155178"/>
      </dsp:txXfrm>
    </dsp:sp>
    <dsp:sp modelId="{FA8F8C70-06CC-476A-BA82-14D83E87C819}">
      <dsp:nvSpPr>
        <dsp:cNvPr id="0" name=""/>
        <dsp:cNvSpPr/>
      </dsp:nvSpPr>
      <dsp:spPr>
        <a:xfrm>
          <a:off x="2502210" y="620"/>
          <a:ext cx="1925297" cy="1155178"/>
        </a:xfrm>
        <a:prstGeom prst="rect">
          <a:avLst/>
        </a:prstGeom>
        <a:solidFill>
          <a:schemeClr val="accent2">
            <a:hueOff val="227370"/>
            <a:satOff val="1993"/>
            <a:lumOff val="-12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Movies Searching</a:t>
          </a:r>
        </a:p>
      </dsp:txBody>
      <dsp:txXfrm>
        <a:off x="2502210" y="620"/>
        <a:ext cx="1925297" cy="1155178"/>
      </dsp:txXfrm>
    </dsp:sp>
    <dsp:sp modelId="{6724C3FF-D6CB-44CE-902B-1DB7C4605692}">
      <dsp:nvSpPr>
        <dsp:cNvPr id="0" name=""/>
        <dsp:cNvSpPr/>
      </dsp:nvSpPr>
      <dsp:spPr>
        <a:xfrm>
          <a:off x="4620038" y="620"/>
          <a:ext cx="1925297" cy="1155178"/>
        </a:xfrm>
        <a:prstGeom prst="rect">
          <a:avLst/>
        </a:prstGeom>
        <a:solidFill>
          <a:schemeClr val="accent2">
            <a:hueOff val="454739"/>
            <a:satOff val="3986"/>
            <a:lumOff val="-25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Movie Sessions Searching</a:t>
          </a:r>
        </a:p>
      </dsp:txBody>
      <dsp:txXfrm>
        <a:off x="4620038" y="620"/>
        <a:ext cx="1925297" cy="1155178"/>
      </dsp:txXfrm>
    </dsp:sp>
    <dsp:sp modelId="{7388ECD6-06DC-440E-A5CB-0FFF5173FE34}">
      <dsp:nvSpPr>
        <dsp:cNvPr id="0" name=""/>
        <dsp:cNvSpPr/>
      </dsp:nvSpPr>
      <dsp:spPr>
        <a:xfrm>
          <a:off x="384382" y="1348328"/>
          <a:ext cx="1925297" cy="1155178"/>
        </a:xfrm>
        <a:prstGeom prst="rect">
          <a:avLst/>
        </a:prstGeom>
        <a:solidFill>
          <a:schemeClr val="accent2">
            <a:hueOff val="682109"/>
            <a:satOff val="5980"/>
            <a:lumOff val="-376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Movie Ticket and Food Purchase At Once</a:t>
          </a:r>
        </a:p>
      </dsp:txBody>
      <dsp:txXfrm>
        <a:off x="384382" y="1348328"/>
        <a:ext cx="1925297" cy="1155178"/>
      </dsp:txXfrm>
    </dsp:sp>
    <dsp:sp modelId="{9E5D1C88-903B-4991-9A4F-C1394E8B2226}">
      <dsp:nvSpPr>
        <dsp:cNvPr id="0" name=""/>
        <dsp:cNvSpPr/>
      </dsp:nvSpPr>
      <dsp:spPr>
        <a:xfrm>
          <a:off x="2502210" y="1348328"/>
          <a:ext cx="1925297" cy="1155178"/>
        </a:xfrm>
        <a:prstGeom prst="rect">
          <a:avLst/>
        </a:prstGeom>
        <a:solidFill>
          <a:schemeClr val="accent2">
            <a:hueOff val="909478"/>
            <a:satOff val="7973"/>
            <a:lumOff val="-501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rial"/>
              <a:ea typeface="Arial Unicode MS"/>
            </a:rPr>
            <a:t>Real Time Movie</a:t>
          </a:r>
          <a:r>
            <a:rPr lang="en-US" sz="1600" kern="1200"/>
            <a:t> Forum</a:t>
          </a:r>
        </a:p>
      </dsp:txBody>
      <dsp:txXfrm>
        <a:off x="2502210" y="1348328"/>
        <a:ext cx="1925297" cy="1155178"/>
      </dsp:txXfrm>
    </dsp:sp>
    <dsp:sp modelId="{D38407E5-15C5-4091-BE7E-9538C95C6DB9}">
      <dsp:nvSpPr>
        <dsp:cNvPr id="0" name=""/>
        <dsp:cNvSpPr/>
      </dsp:nvSpPr>
      <dsp:spPr>
        <a:xfrm>
          <a:off x="4620038" y="1348328"/>
          <a:ext cx="1925297" cy="1155178"/>
        </a:xfrm>
        <a:prstGeom prst="rect">
          <a:avLst/>
        </a:prstGeom>
        <a:solidFill>
          <a:schemeClr val="accent2">
            <a:hueOff val="1136848"/>
            <a:satOff val="9966"/>
            <a:lumOff val="-627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Calibri Light" panose="020F0302020204030204"/>
            </a:rPr>
            <a:t>Personal Reminders</a:t>
          </a:r>
        </a:p>
      </dsp:txBody>
      <dsp:txXfrm>
        <a:off x="4620038" y="1348328"/>
        <a:ext cx="1925297" cy="11551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1D125-A7A7-4043-AF87-4E5D1BA5E329}">
      <dsp:nvSpPr>
        <dsp:cNvPr id="0" name=""/>
        <dsp:cNvSpPr/>
      </dsp:nvSpPr>
      <dsp:spPr>
        <a:xfrm>
          <a:off x="844254" y="637"/>
          <a:ext cx="2498010" cy="14988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Movies Searching</a:t>
          </a:r>
        </a:p>
      </dsp:txBody>
      <dsp:txXfrm>
        <a:off x="844254" y="637"/>
        <a:ext cx="2498010" cy="14988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1D125-A7A7-4043-AF87-4E5D1BA5E329}">
      <dsp:nvSpPr>
        <dsp:cNvPr id="0" name=""/>
        <dsp:cNvSpPr/>
      </dsp:nvSpPr>
      <dsp:spPr>
        <a:xfrm>
          <a:off x="844254" y="637"/>
          <a:ext cx="2498010" cy="14988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Cinemas Searching</a:t>
          </a:r>
          <a:br>
            <a:rPr lang="en-US" sz="2000" kern="1200">
              <a:solidFill>
                <a:srgbClr val="010000"/>
              </a:solidFill>
              <a:latin typeface="Arial"/>
              <a:ea typeface="Arial Unicode MS"/>
            </a:rPr>
          </a:br>
          <a:br>
            <a:rPr lang="en-US" sz="2000" kern="1200">
              <a:latin typeface="Arial"/>
              <a:ea typeface="Arial Unicode MS"/>
            </a:rPr>
          </a:br>
          <a:r>
            <a:rPr lang="en-US" sz="2000" kern="1200"/>
            <a:t>Movie Sessions Searching</a:t>
          </a:r>
        </a:p>
      </dsp:txBody>
      <dsp:txXfrm>
        <a:off x="844254" y="637"/>
        <a:ext cx="2498010" cy="14988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1D125-A7A7-4043-AF87-4E5D1BA5E329}">
      <dsp:nvSpPr>
        <dsp:cNvPr id="0" name=""/>
        <dsp:cNvSpPr/>
      </dsp:nvSpPr>
      <dsp:spPr>
        <a:xfrm>
          <a:off x="844254" y="637"/>
          <a:ext cx="2498010" cy="14988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Movie Ticket and Food Purchase At Once</a:t>
          </a:r>
        </a:p>
      </dsp:txBody>
      <dsp:txXfrm>
        <a:off x="844254" y="637"/>
        <a:ext cx="2498010" cy="14988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1D125-A7A7-4043-AF87-4E5D1BA5E329}">
      <dsp:nvSpPr>
        <dsp:cNvPr id="0" name=""/>
        <dsp:cNvSpPr/>
      </dsp:nvSpPr>
      <dsp:spPr>
        <a:xfrm>
          <a:off x="844254" y="637"/>
          <a:ext cx="2498010" cy="14988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Arial"/>
              <a:ea typeface="Arial Unicode MS"/>
            </a:rPr>
            <a:t>Real Time Movie</a:t>
          </a:r>
          <a:r>
            <a:rPr lang="en-US" sz="3100" kern="1200"/>
            <a:t> Forum</a:t>
          </a:r>
        </a:p>
      </dsp:txBody>
      <dsp:txXfrm>
        <a:off x="844254" y="637"/>
        <a:ext cx="2498010" cy="14988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7AE7F-B6DA-4AFC-9100-28D70D945877}">
      <dsp:nvSpPr>
        <dsp:cNvPr id="0" name=""/>
        <dsp:cNvSpPr/>
      </dsp:nvSpPr>
      <dsp:spPr>
        <a:xfrm>
          <a:off x="844254" y="637"/>
          <a:ext cx="2498010" cy="14988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Personal Reminders</a:t>
          </a:r>
        </a:p>
      </dsp:txBody>
      <dsp:txXfrm>
        <a:off x="844254" y="637"/>
        <a:ext cx="2498010" cy="1498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81E0E-2F2A-4523-A615-305E42AB302F}" type="datetimeFigureOut">
              <a:rPr lang="en-GB" smtClean="0"/>
              <a:t>27/12/2022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F57FB-9552-468B-898B-B3BDD19432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469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F57FB-9552-468B-898B-B3BDD19432B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164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F57FB-9552-468B-898B-B3BDD19432B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545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F57FB-9552-468B-898B-B3BDD19432BD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690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F57FB-9552-468B-898B-B3BDD19432BD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465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F57FB-9552-468B-898B-B3BDD19432BD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595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Self intro -&gt; VALUE of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F57FB-9552-468B-898B-B3BDD19432BD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101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Don’t really need these -&gt; just look at p.2 and talk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F57FB-9552-468B-898B-B3BDD19432BD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953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2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75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63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76371D3-4FF4-4780-8DCC-1A9DD3FBADB1}"/>
              </a:ext>
            </a:extLst>
          </p:cNvPr>
          <p:cNvSpPr/>
          <p:nvPr/>
        </p:nvSpPr>
        <p:spPr>
          <a:xfrm>
            <a:off x="4" y="10323"/>
            <a:ext cx="12197526" cy="6858000"/>
          </a:xfrm>
          <a:custGeom>
            <a:avLst/>
            <a:gdLst>
              <a:gd name="connsiteX0" fmla="*/ 488332 w 18296289"/>
              <a:gd name="connsiteY0" fmla="*/ 6 h 10287000"/>
              <a:gd name="connsiteX1" fmla="*/ 716342 w 18296289"/>
              <a:gd name="connsiteY1" fmla="*/ 6 h 10287000"/>
              <a:gd name="connsiteX2" fmla="*/ 716342 w 18296289"/>
              <a:gd name="connsiteY2" fmla="*/ 10287000 h 10287000"/>
              <a:gd name="connsiteX3" fmla="*/ 488332 w 18296289"/>
              <a:gd name="connsiteY3" fmla="*/ 10287000 h 10287000"/>
              <a:gd name="connsiteX4" fmla="*/ 0 w 18296289"/>
              <a:gd name="connsiteY4" fmla="*/ 6 h 10287000"/>
              <a:gd name="connsiteX5" fmla="*/ 228011 w 18296289"/>
              <a:gd name="connsiteY5" fmla="*/ 6 h 10287000"/>
              <a:gd name="connsiteX6" fmla="*/ 228011 w 18296289"/>
              <a:gd name="connsiteY6" fmla="*/ 10287000 h 10287000"/>
              <a:gd name="connsiteX7" fmla="*/ 0 w 18296289"/>
              <a:gd name="connsiteY7" fmla="*/ 10287000 h 10287000"/>
              <a:gd name="connsiteX8" fmla="*/ 976663 w 18296289"/>
              <a:gd name="connsiteY8" fmla="*/ 5 h 10287000"/>
              <a:gd name="connsiteX9" fmla="*/ 1204675 w 18296289"/>
              <a:gd name="connsiteY9" fmla="*/ 5 h 10287000"/>
              <a:gd name="connsiteX10" fmla="*/ 1204675 w 18296289"/>
              <a:gd name="connsiteY10" fmla="*/ 10287000 h 10287000"/>
              <a:gd name="connsiteX11" fmla="*/ 976663 w 18296289"/>
              <a:gd name="connsiteY11" fmla="*/ 10287000 h 10287000"/>
              <a:gd name="connsiteX12" fmla="*/ 1464995 w 18296289"/>
              <a:gd name="connsiteY12" fmla="*/ 5 h 10287000"/>
              <a:gd name="connsiteX13" fmla="*/ 1693006 w 18296289"/>
              <a:gd name="connsiteY13" fmla="*/ 5 h 10287000"/>
              <a:gd name="connsiteX14" fmla="*/ 1693006 w 18296289"/>
              <a:gd name="connsiteY14" fmla="*/ 10287000 h 10287000"/>
              <a:gd name="connsiteX15" fmla="*/ 1464995 w 18296289"/>
              <a:gd name="connsiteY15" fmla="*/ 10287000 h 10287000"/>
              <a:gd name="connsiteX16" fmla="*/ 1953326 w 18296289"/>
              <a:gd name="connsiteY16" fmla="*/ 5 h 10287000"/>
              <a:gd name="connsiteX17" fmla="*/ 2181338 w 18296289"/>
              <a:gd name="connsiteY17" fmla="*/ 5 h 10287000"/>
              <a:gd name="connsiteX18" fmla="*/ 2181338 w 18296289"/>
              <a:gd name="connsiteY18" fmla="*/ 10287000 h 10287000"/>
              <a:gd name="connsiteX19" fmla="*/ 1953326 w 18296289"/>
              <a:gd name="connsiteY19" fmla="*/ 10287000 h 10287000"/>
              <a:gd name="connsiteX20" fmla="*/ 2441658 w 18296289"/>
              <a:gd name="connsiteY20" fmla="*/ 5 h 10287000"/>
              <a:gd name="connsiteX21" fmla="*/ 2669670 w 18296289"/>
              <a:gd name="connsiteY21" fmla="*/ 5 h 10287000"/>
              <a:gd name="connsiteX22" fmla="*/ 2669670 w 18296289"/>
              <a:gd name="connsiteY22" fmla="*/ 10287000 h 10287000"/>
              <a:gd name="connsiteX23" fmla="*/ 2441658 w 18296289"/>
              <a:gd name="connsiteY23" fmla="*/ 10287000 h 10287000"/>
              <a:gd name="connsiteX24" fmla="*/ 2929991 w 18296289"/>
              <a:gd name="connsiteY24" fmla="*/ 5 h 10287000"/>
              <a:gd name="connsiteX25" fmla="*/ 3158002 w 18296289"/>
              <a:gd name="connsiteY25" fmla="*/ 5 h 10287000"/>
              <a:gd name="connsiteX26" fmla="*/ 3158002 w 18296289"/>
              <a:gd name="connsiteY26" fmla="*/ 10287000 h 10287000"/>
              <a:gd name="connsiteX27" fmla="*/ 2929991 w 18296289"/>
              <a:gd name="connsiteY27" fmla="*/ 10287000 h 10287000"/>
              <a:gd name="connsiteX28" fmla="*/ 3418323 w 18296289"/>
              <a:gd name="connsiteY28" fmla="*/ 5 h 10287000"/>
              <a:gd name="connsiteX29" fmla="*/ 3646334 w 18296289"/>
              <a:gd name="connsiteY29" fmla="*/ 5 h 10287000"/>
              <a:gd name="connsiteX30" fmla="*/ 3646334 w 18296289"/>
              <a:gd name="connsiteY30" fmla="*/ 10287000 h 10287000"/>
              <a:gd name="connsiteX31" fmla="*/ 3418323 w 18296289"/>
              <a:gd name="connsiteY31" fmla="*/ 10287000 h 10287000"/>
              <a:gd name="connsiteX32" fmla="*/ 3906655 w 18296289"/>
              <a:gd name="connsiteY32" fmla="*/ 5 h 10287000"/>
              <a:gd name="connsiteX33" fmla="*/ 4134665 w 18296289"/>
              <a:gd name="connsiteY33" fmla="*/ 5 h 10287000"/>
              <a:gd name="connsiteX34" fmla="*/ 4134665 w 18296289"/>
              <a:gd name="connsiteY34" fmla="*/ 10287000 h 10287000"/>
              <a:gd name="connsiteX35" fmla="*/ 3906655 w 18296289"/>
              <a:gd name="connsiteY35" fmla="*/ 10287000 h 10287000"/>
              <a:gd name="connsiteX36" fmla="*/ 4394985 w 18296289"/>
              <a:gd name="connsiteY36" fmla="*/ 4 h 10287000"/>
              <a:gd name="connsiteX37" fmla="*/ 4622994 w 18296289"/>
              <a:gd name="connsiteY37" fmla="*/ 4 h 10287000"/>
              <a:gd name="connsiteX38" fmla="*/ 4622994 w 18296289"/>
              <a:gd name="connsiteY38" fmla="*/ 10287000 h 10287000"/>
              <a:gd name="connsiteX39" fmla="*/ 4394985 w 18296289"/>
              <a:gd name="connsiteY39" fmla="*/ 10287000 h 10287000"/>
              <a:gd name="connsiteX40" fmla="*/ 4883318 w 18296289"/>
              <a:gd name="connsiteY40" fmla="*/ 4 h 10287000"/>
              <a:gd name="connsiteX41" fmla="*/ 5111327 w 18296289"/>
              <a:gd name="connsiteY41" fmla="*/ 4 h 10287000"/>
              <a:gd name="connsiteX42" fmla="*/ 5111327 w 18296289"/>
              <a:gd name="connsiteY42" fmla="*/ 10287000 h 10287000"/>
              <a:gd name="connsiteX43" fmla="*/ 4883318 w 18296289"/>
              <a:gd name="connsiteY43" fmla="*/ 10287000 h 10287000"/>
              <a:gd name="connsiteX44" fmla="*/ 5371649 w 18296289"/>
              <a:gd name="connsiteY44" fmla="*/ 4 h 10287000"/>
              <a:gd name="connsiteX45" fmla="*/ 5599660 w 18296289"/>
              <a:gd name="connsiteY45" fmla="*/ 4 h 10287000"/>
              <a:gd name="connsiteX46" fmla="*/ 5599660 w 18296289"/>
              <a:gd name="connsiteY46" fmla="*/ 10287000 h 10287000"/>
              <a:gd name="connsiteX47" fmla="*/ 5371649 w 18296289"/>
              <a:gd name="connsiteY47" fmla="*/ 10287000 h 10287000"/>
              <a:gd name="connsiteX48" fmla="*/ 5859980 w 18296289"/>
              <a:gd name="connsiteY48" fmla="*/ 4 h 10287000"/>
              <a:gd name="connsiteX49" fmla="*/ 6087990 w 18296289"/>
              <a:gd name="connsiteY49" fmla="*/ 4 h 10287000"/>
              <a:gd name="connsiteX50" fmla="*/ 6087990 w 18296289"/>
              <a:gd name="connsiteY50" fmla="*/ 10287000 h 10287000"/>
              <a:gd name="connsiteX51" fmla="*/ 5859980 w 18296289"/>
              <a:gd name="connsiteY51" fmla="*/ 10287000 h 10287000"/>
              <a:gd name="connsiteX52" fmla="*/ 6348314 w 18296289"/>
              <a:gd name="connsiteY52" fmla="*/ 4 h 10287000"/>
              <a:gd name="connsiteX53" fmla="*/ 6576324 w 18296289"/>
              <a:gd name="connsiteY53" fmla="*/ 4 h 10287000"/>
              <a:gd name="connsiteX54" fmla="*/ 6576324 w 18296289"/>
              <a:gd name="connsiteY54" fmla="*/ 10287000 h 10287000"/>
              <a:gd name="connsiteX55" fmla="*/ 6348314 w 18296289"/>
              <a:gd name="connsiteY55" fmla="*/ 10287000 h 10287000"/>
              <a:gd name="connsiteX56" fmla="*/ 6836644 w 18296289"/>
              <a:gd name="connsiteY56" fmla="*/ 4 h 10287000"/>
              <a:gd name="connsiteX57" fmla="*/ 7064654 w 18296289"/>
              <a:gd name="connsiteY57" fmla="*/ 4 h 10287000"/>
              <a:gd name="connsiteX58" fmla="*/ 7064654 w 18296289"/>
              <a:gd name="connsiteY58" fmla="*/ 10287000 h 10287000"/>
              <a:gd name="connsiteX59" fmla="*/ 6836644 w 18296289"/>
              <a:gd name="connsiteY59" fmla="*/ 10287000 h 10287000"/>
              <a:gd name="connsiteX60" fmla="*/ 7324976 w 18296289"/>
              <a:gd name="connsiteY60" fmla="*/ 3 h 10287000"/>
              <a:gd name="connsiteX61" fmla="*/ 7552987 w 18296289"/>
              <a:gd name="connsiteY61" fmla="*/ 3 h 10287000"/>
              <a:gd name="connsiteX62" fmla="*/ 7552987 w 18296289"/>
              <a:gd name="connsiteY62" fmla="*/ 10287000 h 10287000"/>
              <a:gd name="connsiteX63" fmla="*/ 7324976 w 18296289"/>
              <a:gd name="connsiteY63" fmla="*/ 10287000 h 10287000"/>
              <a:gd name="connsiteX64" fmla="*/ 7813308 w 18296289"/>
              <a:gd name="connsiteY64" fmla="*/ 3 h 10287000"/>
              <a:gd name="connsiteX65" fmla="*/ 8041318 w 18296289"/>
              <a:gd name="connsiteY65" fmla="*/ 3 h 10287000"/>
              <a:gd name="connsiteX66" fmla="*/ 8041318 w 18296289"/>
              <a:gd name="connsiteY66" fmla="*/ 10287000 h 10287000"/>
              <a:gd name="connsiteX67" fmla="*/ 7813308 w 18296289"/>
              <a:gd name="connsiteY67" fmla="*/ 10287000 h 10287000"/>
              <a:gd name="connsiteX68" fmla="*/ 8301639 w 18296289"/>
              <a:gd name="connsiteY68" fmla="*/ 3 h 10287000"/>
              <a:gd name="connsiteX69" fmla="*/ 8529649 w 18296289"/>
              <a:gd name="connsiteY69" fmla="*/ 3 h 10287000"/>
              <a:gd name="connsiteX70" fmla="*/ 8529649 w 18296289"/>
              <a:gd name="connsiteY70" fmla="*/ 10287000 h 10287000"/>
              <a:gd name="connsiteX71" fmla="*/ 8301639 w 18296289"/>
              <a:gd name="connsiteY71" fmla="*/ 10287000 h 10287000"/>
              <a:gd name="connsiteX72" fmla="*/ 8789970 w 18296289"/>
              <a:gd name="connsiteY72" fmla="*/ 3 h 10287000"/>
              <a:gd name="connsiteX73" fmla="*/ 9017981 w 18296289"/>
              <a:gd name="connsiteY73" fmla="*/ 3 h 10287000"/>
              <a:gd name="connsiteX74" fmla="*/ 9017981 w 18296289"/>
              <a:gd name="connsiteY74" fmla="*/ 10287000 h 10287000"/>
              <a:gd name="connsiteX75" fmla="*/ 8789970 w 18296289"/>
              <a:gd name="connsiteY75" fmla="*/ 10287000 h 10287000"/>
              <a:gd name="connsiteX76" fmla="*/ 9278302 w 18296289"/>
              <a:gd name="connsiteY76" fmla="*/ 3 h 10287000"/>
              <a:gd name="connsiteX77" fmla="*/ 9506313 w 18296289"/>
              <a:gd name="connsiteY77" fmla="*/ 3 h 10287000"/>
              <a:gd name="connsiteX78" fmla="*/ 9506313 w 18296289"/>
              <a:gd name="connsiteY78" fmla="*/ 10287000 h 10287000"/>
              <a:gd name="connsiteX79" fmla="*/ 9278302 w 18296289"/>
              <a:gd name="connsiteY79" fmla="*/ 10287000 h 10287000"/>
              <a:gd name="connsiteX80" fmla="*/ 9766634 w 18296289"/>
              <a:gd name="connsiteY80" fmla="*/ 3 h 10287000"/>
              <a:gd name="connsiteX81" fmla="*/ 9994645 w 18296289"/>
              <a:gd name="connsiteY81" fmla="*/ 3 h 10287000"/>
              <a:gd name="connsiteX82" fmla="*/ 9994645 w 18296289"/>
              <a:gd name="connsiteY82" fmla="*/ 10287000 h 10287000"/>
              <a:gd name="connsiteX83" fmla="*/ 9766634 w 18296289"/>
              <a:gd name="connsiteY83" fmla="*/ 10287000 h 10287000"/>
              <a:gd name="connsiteX84" fmla="*/ 10254966 w 18296289"/>
              <a:gd name="connsiteY84" fmla="*/ 3 h 10287000"/>
              <a:gd name="connsiteX85" fmla="*/ 10482977 w 18296289"/>
              <a:gd name="connsiteY85" fmla="*/ 3 h 10287000"/>
              <a:gd name="connsiteX86" fmla="*/ 10482977 w 18296289"/>
              <a:gd name="connsiteY86" fmla="*/ 10287000 h 10287000"/>
              <a:gd name="connsiteX87" fmla="*/ 10254966 w 18296289"/>
              <a:gd name="connsiteY87" fmla="*/ 10287000 h 10287000"/>
              <a:gd name="connsiteX88" fmla="*/ 10743298 w 18296289"/>
              <a:gd name="connsiteY88" fmla="*/ 2 h 10287000"/>
              <a:gd name="connsiteX89" fmla="*/ 10971309 w 18296289"/>
              <a:gd name="connsiteY89" fmla="*/ 2 h 10287000"/>
              <a:gd name="connsiteX90" fmla="*/ 10971309 w 18296289"/>
              <a:gd name="connsiteY90" fmla="*/ 10287000 h 10287000"/>
              <a:gd name="connsiteX91" fmla="*/ 10743298 w 18296289"/>
              <a:gd name="connsiteY91" fmla="*/ 10287000 h 10287000"/>
              <a:gd name="connsiteX92" fmla="*/ 11231630 w 18296289"/>
              <a:gd name="connsiteY92" fmla="*/ 2 h 10287000"/>
              <a:gd name="connsiteX93" fmla="*/ 11459641 w 18296289"/>
              <a:gd name="connsiteY93" fmla="*/ 2 h 10287000"/>
              <a:gd name="connsiteX94" fmla="*/ 11459641 w 18296289"/>
              <a:gd name="connsiteY94" fmla="*/ 10287000 h 10287000"/>
              <a:gd name="connsiteX95" fmla="*/ 11231630 w 18296289"/>
              <a:gd name="connsiteY95" fmla="*/ 10287000 h 10287000"/>
              <a:gd name="connsiteX96" fmla="*/ 11719962 w 18296289"/>
              <a:gd name="connsiteY96" fmla="*/ 2 h 10287000"/>
              <a:gd name="connsiteX97" fmla="*/ 11947973 w 18296289"/>
              <a:gd name="connsiteY97" fmla="*/ 2 h 10287000"/>
              <a:gd name="connsiteX98" fmla="*/ 11947973 w 18296289"/>
              <a:gd name="connsiteY98" fmla="*/ 10287000 h 10287000"/>
              <a:gd name="connsiteX99" fmla="*/ 11719962 w 18296289"/>
              <a:gd name="connsiteY99" fmla="*/ 10287000 h 10287000"/>
              <a:gd name="connsiteX100" fmla="*/ 12208294 w 18296289"/>
              <a:gd name="connsiteY100" fmla="*/ 2 h 10287000"/>
              <a:gd name="connsiteX101" fmla="*/ 12436305 w 18296289"/>
              <a:gd name="connsiteY101" fmla="*/ 2 h 10287000"/>
              <a:gd name="connsiteX102" fmla="*/ 12436305 w 18296289"/>
              <a:gd name="connsiteY102" fmla="*/ 10287000 h 10287000"/>
              <a:gd name="connsiteX103" fmla="*/ 12208294 w 18296289"/>
              <a:gd name="connsiteY103" fmla="*/ 10287000 h 10287000"/>
              <a:gd name="connsiteX104" fmla="*/ 12696626 w 18296289"/>
              <a:gd name="connsiteY104" fmla="*/ 2 h 10287000"/>
              <a:gd name="connsiteX105" fmla="*/ 12924637 w 18296289"/>
              <a:gd name="connsiteY105" fmla="*/ 2 h 10287000"/>
              <a:gd name="connsiteX106" fmla="*/ 12924637 w 18296289"/>
              <a:gd name="connsiteY106" fmla="*/ 10287000 h 10287000"/>
              <a:gd name="connsiteX107" fmla="*/ 12696626 w 18296289"/>
              <a:gd name="connsiteY107" fmla="*/ 10287000 h 10287000"/>
              <a:gd name="connsiteX108" fmla="*/ 13184958 w 18296289"/>
              <a:gd name="connsiteY108" fmla="*/ 2 h 10287000"/>
              <a:gd name="connsiteX109" fmla="*/ 13412969 w 18296289"/>
              <a:gd name="connsiteY109" fmla="*/ 2 h 10287000"/>
              <a:gd name="connsiteX110" fmla="*/ 13412969 w 18296289"/>
              <a:gd name="connsiteY110" fmla="*/ 10287000 h 10287000"/>
              <a:gd name="connsiteX111" fmla="*/ 13184958 w 18296289"/>
              <a:gd name="connsiteY111" fmla="*/ 10287000 h 10287000"/>
              <a:gd name="connsiteX112" fmla="*/ 13673290 w 18296289"/>
              <a:gd name="connsiteY112" fmla="*/ 1 h 10287000"/>
              <a:gd name="connsiteX113" fmla="*/ 13901301 w 18296289"/>
              <a:gd name="connsiteY113" fmla="*/ 1 h 10287000"/>
              <a:gd name="connsiteX114" fmla="*/ 13901301 w 18296289"/>
              <a:gd name="connsiteY114" fmla="*/ 10287000 h 10287000"/>
              <a:gd name="connsiteX115" fmla="*/ 13673290 w 18296289"/>
              <a:gd name="connsiteY115" fmla="*/ 10287000 h 10287000"/>
              <a:gd name="connsiteX116" fmla="*/ 14161622 w 18296289"/>
              <a:gd name="connsiteY116" fmla="*/ 1 h 10287000"/>
              <a:gd name="connsiteX117" fmla="*/ 14389633 w 18296289"/>
              <a:gd name="connsiteY117" fmla="*/ 1 h 10287000"/>
              <a:gd name="connsiteX118" fmla="*/ 14389633 w 18296289"/>
              <a:gd name="connsiteY118" fmla="*/ 10287000 h 10287000"/>
              <a:gd name="connsiteX119" fmla="*/ 14161622 w 18296289"/>
              <a:gd name="connsiteY119" fmla="*/ 10287000 h 10287000"/>
              <a:gd name="connsiteX120" fmla="*/ 14649954 w 18296289"/>
              <a:gd name="connsiteY120" fmla="*/ 1 h 10287000"/>
              <a:gd name="connsiteX121" fmla="*/ 14877965 w 18296289"/>
              <a:gd name="connsiteY121" fmla="*/ 1 h 10287000"/>
              <a:gd name="connsiteX122" fmla="*/ 14877965 w 18296289"/>
              <a:gd name="connsiteY122" fmla="*/ 10287000 h 10287000"/>
              <a:gd name="connsiteX123" fmla="*/ 14649954 w 18296289"/>
              <a:gd name="connsiteY123" fmla="*/ 10287000 h 10287000"/>
              <a:gd name="connsiteX124" fmla="*/ 15138286 w 18296289"/>
              <a:gd name="connsiteY124" fmla="*/ 1 h 10287000"/>
              <a:gd name="connsiteX125" fmla="*/ 15366297 w 18296289"/>
              <a:gd name="connsiteY125" fmla="*/ 1 h 10287000"/>
              <a:gd name="connsiteX126" fmla="*/ 15366297 w 18296289"/>
              <a:gd name="connsiteY126" fmla="*/ 10287000 h 10287000"/>
              <a:gd name="connsiteX127" fmla="*/ 15138286 w 18296289"/>
              <a:gd name="connsiteY127" fmla="*/ 10287000 h 10287000"/>
              <a:gd name="connsiteX128" fmla="*/ 15626618 w 18296289"/>
              <a:gd name="connsiteY128" fmla="*/ 1 h 10287000"/>
              <a:gd name="connsiteX129" fmla="*/ 15854629 w 18296289"/>
              <a:gd name="connsiteY129" fmla="*/ 1 h 10287000"/>
              <a:gd name="connsiteX130" fmla="*/ 15854629 w 18296289"/>
              <a:gd name="connsiteY130" fmla="*/ 10287000 h 10287000"/>
              <a:gd name="connsiteX131" fmla="*/ 15626618 w 18296289"/>
              <a:gd name="connsiteY131" fmla="*/ 10287000 h 10287000"/>
              <a:gd name="connsiteX132" fmla="*/ 16114950 w 18296289"/>
              <a:gd name="connsiteY132" fmla="*/ 1 h 10287000"/>
              <a:gd name="connsiteX133" fmla="*/ 16342961 w 18296289"/>
              <a:gd name="connsiteY133" fmla="*/ 1 h 10287000"/>
              <a:gd name="connsiteX134" fmla="*/ 16342961 w 18296289"/>
              <a:gd name="connsiteY134" fmla="*/ 10287000 h 10287000"/>
              <a:gd name="connsiteX135" fmla="*/ 16114950 w 18296289"/>
              <a:gd name="connsiteY135" fmla="*/ 10287000 h 10287000"/>
              <a:gd name="connsiteX136" fmla="*/ 16603282 w 18296289"/>
              <a:gd name="connsiteY136" fmla="*/ 1 h 10287000"/>
              <a:gd name="connsiteX137" fmla="*/ 16831293 w 18296289"/>
              <a:gd name="connsiteY137" fmla="*/ 1 h 10287000"/>
              <a:gd name="connsiteX138" fmla="*/ 16831293 w 18296289"/>
              <a:gd name="connsiteY138" fmla="*/ 10287000 h 10287000"/>
              <a:gd name="connsiteX139" fmla="*/ 16603282 w 18296289"/>
              <a:gd name="connsiteY139" fmla="*/ 10287000 h 10287000"/>
              <a:gd name="connsiteX140" fmla="*/ 17091615 w 18296289"/>
              <a:gd name="connsiteY140" fmla="*/ 0 h 10287000"/>
              <a:gd name="connsiteX141" fmla="*/ 17319625 w 18296289"/>
              <a:gd name="connsiteY141" fmla="*/ 0 h 10287000"/>
              <a:gd name="connsiteX142" fmla="*/ 17319625 w 18296289"/>
              <a:gd name="connsiteY142" fmla="*/ 10287000 h 10287000"/>
              <a:gd name="connsiteX143" fmla="*/ 17091615 w 18296289"/>
              <a:gd name="connsiteY143" fmla="*/ 10287000 h 10287000"/>
              <a:gd name="connsiteX144" fmla="*/ 17579947 w 18296289"/>
              <a:gd name="connsiteY144" fmla="*/ 0 h 10287000"/>
              <a:gd name="connsiteX145" fmla="*/ 17807957 w 18296289"/>
              <a:gd name="connsiteY145" fmla="*/ 0 h 10287000"/>
              <a:gd name="connsiteX146" fmla="*/ 17807957 w 18296289"/>
              <a:gd name="connsiteY146" fmla="*/ 10287000 h 10287000"/>
              <a:gd name="connsiteX147" fmla="*/ 17579947 w 18296289"/>
              <a:gd name="connsiteY147" fmla="*/ 10287000 h 10287000"/>
              <a:gd name="connsiteX148" fmla="*/ 18068279 w 18296289"/>
              <a:gd name="connsiteY148" fmla="*/ 0 h 10287000"/>
              <a:gd name="connsiteX149" fmla="*/ 18296289 w 18296289"/>
              <a:gd name="connsiteY149" fmla="*/ 0 h 10287000"/>
              <a:gd name="connsiteX150" fmla="*/ 18296289 w 18296289"/>
              <a:gd name="connsiteY150" fmla="*/ 10287000 h 10287000"/>
              <a:gd name="connsiteX151" fmla="*/ 18068279 w 18296289"/>
              <a:gd name="connsiteY151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18296289" h="10287000">
                <a:moveTo>
                  <a:pt x="488332" y="6"/>
                </a:moveTo>
                <a:lnTo>
                  <a:pt x="716342" y="6"/>
                </a:lnTo>
                <a:lnTo>
                  <a:pt x="716342" y="10287000"/>
                </a:lnTo>
                <a:lnTo>
                  <a:pt x="488332" y="10287000"/>
                </a:lnTo>
                <a:close/>
                <a:moveTo>
                  <a:pt x="0" y="6"/>
                </a:moveTo>
                <a:lnTo>
                  <a:pt x="228011" y="6"/>
                </a:lnTo>
                <a:lnTo>
                  <a:pt x="228011" y="10287000"/>
                </a:lnTo>
                <a:lnTo>
                  <a:pt x="0" y="10287000"/>
                </a:lnTo>
                <a:close/>
                <a:moveTo>
                  <a:pt x="976663" y="5"/>
                </a:moveTo>
                <a:lnTo>
                  <a:pt x="1204675" y="5"/>
                </a:lnTo>
                <a:lnTo>
                  <a:pt x="1204675" y="10287000"/>
                </a:lnTo>
                <a:lnTo>
                  <a:pt x="976663" y="10287000"/>
                </a:lnTo>
                <a:close/>
                <a:moveTo>
                  <a:pt x="1464995" y="5"/>
                </a:moveTo>
                <a:lnTo>
                  <a:pt x="1693006" y="5"/>
                </a:lnTo>
                <a:lnTo>
                  <a:pt x="1693006" y="10287000"/>
                </a:lnTo>
                <a:lnTo>
                  <a:pt x="1464995" y="10287000"/>
                </a:lnTo>
                <a:close/>
                <a:moveTo>
                  <a:pt x="1953326" y="5"/>
                </a:moveTo>
                <a:lnTo>
                  <a:pt x="2181338" y="5"/>
                </a:lnTo>
                <a:lnTo>
                  <a:pt x="2181338" y="10287000"/>
                </a:lnTo>
                <a:lnTo>
                  <a:pt x="1953326" y="10287000"/>
                </a:lnTo>
                <a:close/>
                <a:moveTo>
                  <a:pt x="2441658" y="5"/>
                </a:moveTo>
                <a:lnTo>
                  <a:pt x="2669670" y="5"/>
                </a:lnTo>
                <a:lnTo>
                  <a:pt x="2669670" y="10287000"/>
                </a:lnTo>
                <a:lnTo>
                  <a:pt x="2441658" y="10287000"/>
                </a:lnTo>
                <a:close/>
                <a:moveTo>
                  <a:pt x="2929991" y="5"/>
                </a:moveTo>
                <a:lnTo>
                  <a:pt x="3158002" y="5"/>
                </a:lnTo>
                <a:lnTo>
                  <a:pt x="3158002" y="10287000"/>
                </a:lnTo>
                <a:lnTo>
                  <a:pt x="2929991" y="10287000"/>
                </a:lnTo>
                <a:close/>
                <a:moveTo>
                  <a:pt x="3418323" y="5"/>
                </a:moveTo>
                <a:lnTo>
                  <a:pt x="3646334" y="5"/>
                </a:lnTo>
                <a:lnTo>
                  <a:pt x="3646334" y="10287000"/>
                </a:lnTo>
                <a:lnTo>
                  <a:pt x="3418323" y="10287000"/>
                </a:lnTo>
                <a:close/>
                <a:moveTo>
                  <a:pt x="3906655" y="5"/>
                </a:moveTo>
                <a:lnTo>
                  <a:pt x="4134665" y="5"/>
                </a:lnTo>
                <a:lnTo>
                  <a:pt x="4134665" y="10287000"/>
                </a:lnTo>
                <a:lnTo>
                  <a:pt x="3906655" y="10287000"/>
                </a:lnTo>
                <a:close/>
                <a:moveTo>
                  <a:pt x="4394985" y="4"/>
                </a:moveTo>
                <a:lnTo>
                  <a:pt x="4622994" y="4"/>
                </a:lnTo>
                <a:lnTo>
                  <a:pt x="4622994" y="10287000"/>
                </a:lnTo>
                <a:lnTo>
                  <a:pt x="4394985" y="10287000"/>
                </a:lnTo>
                <a:close/>
                <a:moveTo>
                  <a:pt x="4883318" y="4"/>
                </a:moveTo>
                <a:lnTo>
                  <a:pt x="5111327" y="4"/>
                </a:lnTo>
                <a:lnTo>
                  <a:pt x="5111327" y="10287000"/>
                </a:lnTo>
                <a:lnTo>
                  <a:pt x="4883318" y="10287000"/>
                </a:lnTo>
                <a:close/>
                <a:moveTo>
                  <a:pt x="5371649" y="4"/>
                </a:moveTo>
                <a:lnTo>
                  <a:pt x="5599660" y="4"/>
                </a:lnTo>
                <a:lnTo>
                  <a:pt x="5599660" y="10287000"/>
                </a:lnTo>
                <a:lnTo>
                  <a:pt x="5371649" y="10287000"/>
                </a:lnTo>
                <a:close/>
                <a:moveTo>
                  <a:pt x="5859980" y="4"/>
                </a:moveTo>
                <a:lnTo>
                  <a:pt x="6087990" y="4"/>
                </a:lnTo>
                <a:lnTo>
                  <a:pt x="6087990" y="10287000"/>
                </a:lnTo>
                <a:lnTo>
                  <a:pt x="5859980" y="10287000"/>
                </a:lnTo>
                <a:close/>
                <a:moveTo>
                  <a:pt x="6348314" y="4"/>
                </a:moveTo>
                <a:lnTo>
                  <a:pt x="6576324" y="4"/>
                </a:lnTo>
                <a:lnTo>
                  <a:pt x="6576324" y="10287000"/>
                </a:lnTo>
                <a:lnTo>
                  <a:pt x="6348314" y="10287000"/>
                </a:lnTo>
                <a:close/>
                <a:moveTo>
                  <a:pt x="6836644" y="4"/>
                </a:moveTo>
                <a:lnTo>
                  <a:pt x="7064654" y="4"/>
                </a:lnTo>
                <a:lnTo>
                  <a:pt x="7064654" y="10287000"/>
                </a:lnTo>
                <a:lnTo>
                  <a:pt x="6836644" y="10287000"/>
                </a:lnTo>
                <a:close/>
                <a:moveTo>
                  <a:pt x="7324976" y="3"/>
                </a:moveTo>
                <a:lnTo>
                  <a:pt x="7552987" y="3"/>
                </a:lnTo>
                <a:lnTo>
                  <a:pt x="7552987" y="10287000"/>
                </a:lnTo>
                <a:lnTo>
                  <a:pt x="7324976" y="10287000"/>
                </a:lnTo>
                <a:close/>
                <a:moveTo>
                  <a:pt x="7813308" y="3"/>
                </a:moveTo>
                <a:lnTo>
                  <a:pt x="8041318" y="3"/>
                </a:lnTo>
                <a:lnTo>
                  <a:pt x="8041318" y="10287000"/>
                </a:lnTo>
                <a:lnTo>
                  <a:pt x="7813308" y="10287000"/>
                </a:lnTo>
                <a:close/>
                <a:moveTo>
                  <a:pt x="8301639" y="3"/>
                </a:moveTo>
                <a:lnTo>
                  <a:pt x="8529649" y="3"/>
                </a:lnTo>
                <a:lnTo>
                  <a:pt x="8529649" y="10287000"/>
                </a:lnTo>
                <a:lnTo>
                  <a:pt x="8301639" y="10287000"/>
                </a:lnTo>
                <a:close/>
                <a:moveTo>
                  <a:pt x="8789970" y="3"/>
                </a:moveTo>
                <a:lnTo>
                  <a:pt x="9017981" y="3"/>
                </a:lnTo>
                <a:lnTo>
                  <a:pt x="9017981" y="10287000"/>
                </a:lnTo>
                <a:lnTo>
                  <a:pt x="8789970" y="10287000"/>
                </a:lnTo>
                <a:close/>
                <a:moveTo>
                  <a:pt x="9278302" y="3"/>
                </a:moveTo>
                <a:lnTo>
                  <a:pt x="9506313" y="3"/>
                </a:lnTo>
                <a:lnTo>
                  <a:pt x="9506313" y="10287000"/>
                </a:lnTo>
                <a:lnTo>
                  <a:pt x="9278302" y="10287000"/>
                </a:lnTo>
                <a:close/>
                <a:moveTo>
                  <a:pt x="9766634" y="3"/>
                </a:moveTo>
                <a:lnTo>
                  <a:pt x="9994645" y="3"/>
                </a:lnTo>
                <a:lnTo>
                  <a:pt x="9994645" y="10287000"/>
                </a:lnTo>
                <a:lnTo>
                  <a:pt x="9766634" y="10287000"/>
                </a:lnTo>
                <a:close/>
                <a:moveTo>
                  <a:pt x="10254966" y="3"/>
                </a:moveTo>
                <a:lnTo>
                  <a:pt x="10482977" y="3"/>
                </a:lnTo>
                <a:lnTo>
                  <a:pt x="10482977" y="10287000"/>
                </a:lnTo>
                <a:lnTo>
                  <a:pt x="10254966" y="10287000"/>
                </a:lnTo>
                <a:close/>
                <a:moveTo>
                  <a:pt x="10743298" y="2"/>
                </a:moveTo>
                <a:lnTo>
                  <a:pt x="10971309" y="2"/>
                </a:lnTo>
                <a:lnTo>
                  <a:pt x="10971309" y="10287000"/>
                </a:lnTo>
                <a:lnTo>
                  <a:pt x="10743298" y="10287000"/>
                </a:lnTo>
                <a:close/>
                <a:moveTo>
                  <a:pt x="11231630" y="2"/>
                </a:moveTo>
                <a:lnTo>
                  <a:pt x="11459641" y="2"/>
                </a:lnTo>
                <a:lnTo>
                  <a:pt x="11459641" y="10287000"/>
                </a:lnTo>
                <a:lnTo>
                  <a:pt x="11231630" y="10287000"/>
                </a:lnTo>
                <a:close/>
                <a:moveTo>
                  <a:pt x="11719962" y="2"/>
                </a:moveTo>
                <a:lnTo>
                  <a:pt x="11947973" y="2"/>
                </a:lnTo>
                <a:lnTo>
                  <a:pt x="11947973" y="10287000"/>
                </a:lnTo>
                <a:lnTo>
                  <a:pt x="11719962" y="10287000"/>
                </a:lnTo>
                <a:close/>
                <a:moveTo>
                  <a:pt x="12208294" y="2"/>
                </a:moveTo>
                <a:lnTo>
                  <a:pt x="12436305" y="2"/>
                </a:lnTo>
                <a:lnTo>
                  <a:pt x="12436305" y="10287000"/>
                </a:lnTo>
                <a:lnTo>
                  <a:pt x="12208294" y="10287000"/>
                </a:lnTo>
                <a:close/>
                <a:moveTo>
                  <a:pt x="12696626" y="2"/>
                </a:moveTo>
                <a:lnTo>
                  <a:pt x="12924637" y="2"/>
                </a:lnTo>
                <a:lnTo>
                  <a:pt x="12924637" y="10287000"/>
                </a:lnTo>
                <a:lnTo>
                  <a:pt x="12696626" y="10287000"/>
                </a:lnTo>
                <a:close/>
                <a:moveTo>
                  <a:pt x="13184958" y="2"/>
                </a:moveTo>
                <a:lnTo>
                  <a:pt x="13412969" y="2"/>
                </a:lnTo>
                <a:lnTo>
                  <a:pt x="13412969" y="10287000"/>
                </a:lnTo>
                <a:lnTo>
                  <a:pt x="13184958" y="10287000"/>
                </a:lnTo>
                <a:close/>
                <a:moveTo>
                  <a:pt x="13673290" y="1"/>
                </a:moveTo>
                <a:lnTo>
                  <a:pt x="13901301" y="1"/>
                </a:lnTo>
                <a:lnTo>
                  <a:pt x="13901301" y="10287000"/>
                </a:lnTo>
                <a:lnTo>
                  <a:pt x="13673290" y="10287000"/>
                </a:lnTo>
                <a:close/>
                <a:moveTo>
                  <a:pt x="14161622" y="1"/>
                </a:moveTo>
                <a:lnTo>
                  <a:pt x="14389633" y="1"/>
                </a:lnTo>
                <a:lnTo>
                  <a:pt x="14389633" y="10287000"/>
                </a:lnTo>
                <a:lnTo>
                  <a:pt x="14161622" y="10287000"/>
                </a:lnTo>
                <a:close/>
                <a:moveTo>
                  <a:pt x="14649954" y="1"/>
                </a:moveTo>
                <a:lnTo>
                  <a:pt x="14877965" y="1"/>
                </a:lnTo>
                <a:lnTo>
                  <a:pt x="14877965" y="10287000"/>
                </a:lnTo>
                <a:lnTo>
                  <a:pt x="14649954" y="10287000"/>
                </a:lnTo>
                <a:close/>
                <a:moveTo>
                  <a:pt x="15138286" y="1"/>
                </a:moveTo>
                <a:lnTo>
                  <a:pt x="15366297" y="1"/>
                </a:lnTo>
                <a:lnTo>
                  <a:pt x="15366297" y="10287000"/>
                </a:lnTo>
                <a:lnTo>
                  <a:pt x="15138286" y="10287000"/>
                </a:lnTo>
                <a:close/>
                <a:moveTo>
                  <a:pt x="15626618" y="1"/>
                </a:moveTo>
                <a:lnTo>
                  <a:pt x="15854629" y="1"/>
                </a:lnTo>
                <a:lnTo>
                  <a:pt x="15854629" y="10287000"/>
                </a:lnTo>
                <a:lnTo>
                  <a:pt x="15626618" y="10287000"/>
                </a:lnTo>
                <a:close/>
                <a:moveTo>
                  <a:pt x="16114950" y="1"/>
                </a:moveTo>
                <a:lnTo>
                  <a:pt x="16342961" y="1"/>
                </a:lnTo>
                <a:lnTo>
                  <a:pt x="16342961" y="10287000"/>
                </a:lnTo>
                <a:lnTo>
                  <a:pt x="16114950" y="10287000"/>
                </a:lnTo>
                <a:close/>
                <a:moveTo>
                  <a:pt x="16603282" y="1"/>
                </a:moveTo>
                <a:lnTo>
                  <a:pt x="16831293" y="1"/>
                </a:lnTo>
                <a:lnTo>
                  <a:pt x="16831293" y="10287000"/>
                </a:lnTo>
                <a:lnTo>
                  <a:pt x="16603282" y="10287000"/>
                </a:lnTo>
                <a:close/>
                <a:moveTo>
                  <a:pt x="17091615" y="0"/>
                </a:moveTo>
                <a:lnTo>
                  <a:pt x="17319625" y="0"/>
                </a:lnTo>
                <a:lnTo>
                  <a:pt x="17319625" y="10287000"/>
                </a:lnTo>
                <a:lnTo>
                  <a:pt x="17091615" y="10287000"/>
                </a:lnTo>
                <a:close/>
                <a:moveTo>
                  <a:pt x="17579947" y="0"/>
                </a:moveTo>
                <a:lnTo>
                  <a:pt x="17807957" y="0"/>
                </a:lnTo>
                <a:lnTo>
                  <a:pt x="17807957" y="10287000"/>
                </a:lnTo>
                <a:lnTo>
                  <a:pt x="17579947" y="10287000"/>
                </a:lnTo>
                <a:close/>
                <a:moveTo>
                  <a:pt x="18068279" y="0"/>
                </a:moveTo>
                <a:lnTo>
                  <a:pt x="18296289" y="0"/>
                </a:lnTo>
                <a:lnTo>
                  <a:pt x="18296289" y="10287000"/>
                </a:lnTo>
                <a:lnTo>
                  <a:pt x="18068279" y="10287000"/>
                </a:lnTo>
                <a:close/>
              </a:path>
            </a:pathLst>
          </a:custGeom>
          <a:solidFill>
            <a:schemeClr val="accent1">
              <a:lumMod val="9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F11E1C-D40B-4E44-841A-CDC5A1A8CE5D}"/>
              </a:ext>
            </a:extLst>
          </p:cNvPr>
          <p:cNvSpPr/>
          <p:nvPr userDrawn="1"/>
        </p:nvSpPr>
        <p:spPr>
          <a:xfrm>
            <a:off x="0" y="5670210"/>
            <a:ext cx="12192000" cy="1187791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59304"/>
            <a:ext cx="12192000" cy="2309857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Oval 5"/>
          <p:cNvSpPr/>
          <p:nvPr userDrawn="1"/>
        </p:nvSpPr>
        <p:spPr>
          <a:xfrm>
            <a:off x="5293621" y="1790272"/>
            <a:ext cx="1570464" cy="1570464"/>
          </a:xfrm>
          <a:prstGeom prst="ellipse">
            <a:avLst/>
          </a:prstGeom>
          <a:solidFill>
            <a:schemeClr val="accent2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92715"/>
            <a:ext cx="12192000" cy="63143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224149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869160"/>
            <a:ext cx="12192000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ight Triangle 13"/>
          <p:cNvSpPr/>
          <p:nvPr userDrawn="1"/>
        </p:nvSpPr>
        <p:spPr>
          <a:xfrm rot="10800000">
            <a:off x="10351098" y="0"/>
            <a:ext cx="1840903" cy="68580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Right Triangle 7"/>
          <p:cNvSpPr/>
          <p:nvPr userDrawn="1"/>
        </p:nvSpPr>
        <p:spPr>
          <a:xfrm>
            <a:off x="1" y="0"/>
            <a:ext cx="1840903" cy="68580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Rectangle 12"/>
          <p:cNvSpPr/>
          <p:nvPr userDrawn="1"/>
        </p:nvSpPr>
        <p:spPr>
          <a:xfrm>
            <a:off x="1840904" y="1316765"/>
            <a:ext cx="9727705" cy="49925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2" name="Picture 2" descr="G:\002-KIMS BUSINESS\007-02-Googleslidesppt\02-GSppt-Contents-Kim\20170429\06-\item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15" y="975128"/>
            <a:ext cx="2622557" cy="2255312"/>
          </a:xfrm>
          <a:prstGeom prst="rect">
            <a:avLst/>
          </a:prstGeom>
          <a:noFill/>
          <a:scene3d>
            <a:camera prst="orthographicFront">
              <a:rot lat="0" lon="0" rev="6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164638"/>
            <a:ext cx="9313035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932723"/>
            <a:ext cx="9313035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pic>
        <p:nvPicPr>
          <p:cNvPr id="5" name="Picture 2" descr="G:\002-KIMS BUSINESS\007-02-Googleslidesppt\02-GSppt-Contents-Kim\20170429\06-\item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420" y="164637"/>
            <a:ext cx="1705528" cy="153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228246"/>
            <a:ext cx="288032" cy="1066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871532" y="740702"/>
            <a:ext cx="950505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871532" y="1508787"/>
            <a:ext cx="950505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223799" y="548680"/>
            <a:ext cx="10344811" cy="5760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8" name="Picture 2" descr="G:\002-KIMS BUSINESS\007-02-Googleslidesppt\02-GSppt-Contents-Kim\20170429\06-\item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51" y="253562"/>
            <a:ext cx="2129487" cy="183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607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526715" y="1316765"/>
            <a:ext cx="3840427" cy="48965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Rectangle 7"/>
          <p:cNvSpPr/>
          <p:nvPr userDrawn="1"/>
        </p:nvSpPr>
        <p:spPr>
          <a:xfrm>
            <a:off x="7678176" y="1316765"/>
            <a:ext cx="3840427" cy="489654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69931" y="740701"/>
            <a:ext cx="1920213" cy="249627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621392" y="740701"/>
            <a:ext cx="1920213" cy="249627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1739" y="1508787"/>
            <a:ext cx="6144683" cy="312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03446" y="1904331"/>
            <a:ext cx="2946039" cy="21779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577" y="1753211"/>
            <a:ext cx="3840427" cy="341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8172764" y="1904331"/>
            <a:ext cx="3528163" cy="21356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pic>
        <p:nvPicPr>
          <p:cNvPr id="9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365" y="1778808"/>
            <a:ext cx="2304256" cy="279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446670" y="1904331"/>
            <a:ext cx="1328909" cy="20527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164638"/>
            <a:ext cx="9313035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932723"/>
            <a:ext cx="9313035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pic>
        <p:nvPicPr>
          <p:cNvPr id="18" name="Picture 2" descr="G:\002-KIMS BUSINESS\007-02-Googleslidesppt\02-GSppt-Contents-Kim\20170429\06-\item01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420" y="164637"/>
            <a:ext cx="1705528" cy="153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 userDrawn="1"/>
        </p:nvSpPr>
        <p:spPr>
          <a:xfrm>
            <a:off x="0" y="228246"/>
            <a:ext cx="288032" cy="1066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235176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912" y="1892829"/>
            <a:ext cx="4122739" cy="499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846566" y="2071997"/>
            <a:ext cx="2377665" cy="36727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1" y="164638"/>
            <a:ext cx="9313035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381" y="932723"/>
            <a:ext cx="9313035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pic>
        <p:nvPicPr>
          <p:cNvPr id="9" name="Picture 2" descr="G:\002-KIMS BUSINESS\007-02-Googleslidesppt\02-GSppt-Contents-Kim\20170429\06-\item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420" y="164637"/>
            <a:ext cx="1705528" cy="153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228246"/>
            <a:ext cx="288032" cy="1066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203418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449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33" y="1616315"/>
            <a:ext cx="4416491" cy="392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875286" y="1757275"/>
            <a:ext cx="4057388" cy="24560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4709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3936000" cy="22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0" y="4578000"/>
            <a:ext cx="3936000" cy="22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4128000" y="0"/>
            <a:ext cx="3936000" cy="22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4128000" y="4578000"/>
            <a:ext cx="3936000" cy="22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8256000" y="0"/>
            <a:ext cx="3936000" cy="22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8256000" y="4578000"/>
            <a:ext cx="3936000" cy="22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62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421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92011" y="0"/>
            <a:ext cx="5999989" cy="41010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5999989" cy="41010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4232696"/>
            <a:ext cx="12192000" cy="26253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15402886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76909" y="1690757"/>
            <a:ext cx="2592288" cy="48105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456524" y="1700510"/>
            <a:ext cx="2592288" cy="32074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36139" y="1700509"/>
            <a:ext cx="2592288" cy="2061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815753" y="1700510"/>
            <a:ext cx="2592288" cy="4800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456524" y="4977719"/>
            <a:ext cx="2592000" cy="15236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12" name="Rectangle 11"/>
          <p:cNvSpPr/>
          <p:nvPr userDrawn="1"/>
        </p:nvSpPr>
        <p:spPr>
          <a:xfrm>
            <a:off x="6136139" y="3817041"/>
            <a:ext cx="2592000" cy="268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27381" y="164638"/>
            <a:ext cx="9313035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27381" y="932723"/>
            <a:ext cx="9313035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pic>
        <p:nvPicPr>
          <p:cNvPr id="15" name="Picture 2" descr="G:\002-KIMS BUSINESS\007-02-Googleslidesppt\02-GSppt-Contents-Kim\20170429\06-\item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420" y="164637"/>
            <a:ext cx="1705528" cy="153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 userDrawn="1"/>
        </p:nvSpPr>
        <p:spPr>
          <a:xfrm>
            <a:off x="0" y="228246"/>
            <a:ext cx="288032" cy="1066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2111725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275607" y="1947407"/>
            <a:ext cx="2976000" cy="29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0272000" y="4938000"/>
            <a:ext cx="1920000" cy="19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23711" y="12813"/>
            <a:ext cx="1920000" cy="19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5271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3621021"/>
            <a:ext cx="12192000" cy="3236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917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001718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841218-5D18-43EF-9CFE-15C3ABE5FCB7}"/>
              </a:ext>
            </a:extLst>
          </p:cNvPr>
          <p:cNvGrpSpPr/>
          <p:nvPr userDrawn="1"/>
        </p:nvGrpSpPr>
        <p:grpSpPr>
          <a:xfrm>
            <a:off x="217010" y="5986664"/>
            <a:ext cx="11787886" cy="686721"/>
            <a:chOff x="217009" y="5981470"/>
            <a:chExt cx="11877043" cy="691915"/>
          </a:xfrm>
          <a:solidFill>
            <a:schemeClr val="accent4"/>
          </a:solidFill>
        </p:grpSpPr>
        <p:grpSp>
          <p:nvGrpSpPr>
            <p:cNvPr id="4" name="Graphic 3">
              <a:extLst>
                <a:ext uri="{FF2B5EF4-FFF2-40B4-BE49-F238E27FC236}">
                  <a16:creationId xmlns:a16="http://schemas.microsoft.com/office/drawing/2014/main" id="{EA5439F7-D0CC-4B7D-B19D-62343F761B82}"/>
                </a:ext>
              </a:extLst>
            </p:cNvPr>
            <p:cNvGrpSpPr/>
            <p:nvPr/>
          </p:nvGrpSpPr>
          <p:grpSpPr>
            <a:xfrm>
              <a:off x="8701032" y="5981470"/>
              <a:ext cx="3393020" cy="691915"/>
              <a:chOff x="4666" y="2186177"/>
              <a:chExt cx="12179332" cy="2483649"/>
            </a:xfrm>
            <a:grpFill/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0AF06189-971B-419B-BF86-29E2312780F5}"/>
                  </a:ext>
                </a:extLst>
              </p:cNvPr>
              <p:cNvSpPr/>
              <p:nvPr/>
            </p:nvSpPr>
            <p:spPr>
              <a:xfrm>
                <a:off x="4666" y="2186177"/>
                <a:ext cx="12179332" cy="2391650"/>
              </a:xfrm>
              <a:custGeom>
                <a:avLst/>
                <a:gdLst>
                  <a:gd name="connsiteX0" fmla="*/ 11651647 w 12179332"/>
                  <a:gd name="connsiteY0" fmla="*/ 2194846 h 2391650"/>
                  <a:gd name="connsiteX1" fmla="*/ 11651647 w 12179332"/>
                  <a:gd name="connsiteY1" fmla="*/ 1418654 h 2391650"/>
                  <a:gd name="connsiteX2" fmla="*/ 11901201 w 12179332"/>
                  <a:gd name="connsiteY2" fmla="*/ 1418654 h 2391650"/>
                  <a:gd name="connsiteX3" fmla="*/ 11902630 w 12179332"/>
                  <a:gd name="connsiteY3" fmla="*/ 1406176 h 2391650"/>
                  <a:gd name="connsiteX4" fmla="*/ 10870120 w 12179332"/>
                  <a:gd name="connsiteY4" fmla="*/ 590645 h 2391650"/>
                  <a:gd name="connsiteX5" fmla="*/ 10811161 w 12179332"/>
                  <a:gd name="connsiteY5" fmla="*/ 638747 h 2391650"/>
                  <a:gd name="connsiteX6" fmla="*/ 9976580 w 12179332"/>
                  <a:gd name="connsiteY6" fmla="*/ 1323689 h 2391650"/>
                  <a:gd name="connsiteX7" fmla="*/ 9901714 w 12179332"/>
                  <a:gd name="connsiteY7" fmla="*/ 1359980 h 2391650"/>
                  <a:gd name="connsiteX8" fmla="*/ 8941403 w 12179332"/>
                  <a:gd name="connsiteY8" fmla="*/ 1551527 h 2391650"/>
                  <a:gd name="connsiteX9" fmla="*/ 8898160 w 12179332"/>
                  <a:gd name="connsiteY9" fmla="*/ 1603343 h 2391650"/>
                  <a:gd name="connsiteX10" fmla="*/ 8901589 w 12179332"/>
                  <a:gd name="connsiteY10" fmla="*/ 2131124 h 2391650"/>
                  <a:gd name="connsiteX11" fmla="*/ 8901589 w 12179332"/>
                  <a:gd name="connsiteY11" fmla="*/ 2188274 h 2391650"/>
                  <a:gd name="connsiteX12" fmla="*/ 8461915 w 12179332"/>
                  <a:gd name="connsiteY12" fmla="*/ 2188274 h 2391650"/>
                  <a:gd name="connsiteX13" fmla="*/ 8423339 w 12179332"/>
                  <a:gd name="connsiteY13" fmla="*/ 1966246 h 2391650"/>
                  <a:gd name="connsiteX14" fmla="*/ 8452675 w 12179332"/>
                  <a:gd name="connsiteY14" fmla="*/ 1900333 h 2391650"/>
                  <a:gd name="connsiteX15" fmla="*/ 8553069 w 12179332"/>
                  <a:gd name="connsiteY15" fmla="*/ 1778699 h 2391650"/>
                  <a:gd name="connsiteX16" fmla="*/ 8608695 w 12179332"/>
                  <a:gd name="connsiteY16" fmla="*/ 1726121 h 2391650"/>
                  <a:gd name="connsiteX17" fmla="*/ 8733853 w 12179332"/>
                  <a:gd name="connsiteY17" fmla="*/ 1267587 h 2391650"/>
                  <a:gd name="connsiteX18" fmla="*/ 8708517 w 12179332"/>
                  <a:gd name="connsiteY18" fmla="*/ 1185005 h 2391650"/>
                  <a:gd name="connsiteX19" fmla="*/ 8716328 w 12179332"/>
                  <a:gd name="connsiteY19" fmla="*/ 1053179 h 2391650"/>
                  <a:gd name="connsiteX20" fmla="*/ 8494109 w 12179332"/>
                  <a:gd name="connsiteY20" fmla="*/ 851630 h 2391650"/>
                  <a:gd name="connsiteX21" fmla="*/ 8448961 w 12179332"/>
                  <a:gd name="connsiteY21" fmla="*/ 816578 h 2391650"/>
                  <a:gd name="connsiteX22" fmla="*/ 8400098 w 12179332"/>
                  <a:gd name="connsiteY22" fmla="*/ 714566 h 2391650"/>
                  <a:gd name="connsiteX23" fmla="*/ 8098917 w 12179332"/>
                  <a:gd name="connsiteY23" fmla="*/ 637604 h 2391650"/>
                  <a:gd name="connsiteX24" fmla="*/ 7970425 w 12179332"/>
                  <a:gd name="connsiteY24" fmla="*/ 878586 h 2391650"/>
                  <a:gd name="connsiteX25" fmla="*/ 7952994 w 12179332"/>
                  <a:gd name="connsiteY25" fmla="*/ 924592 h 2391650"/>
                  <a:gd name="connsiteX26" fmla="*/ 7851267 w 12179332"/>
                  <a:gd name="connsiteY26" fmla="*/ 1332833 h 2391650"/>
                  <a:gd name="connsiteX27" fmla="*/ 7837361 w 12179332"/>
                  <a:gd name="connsiteY27" fmla="*/ 1425416 h 2391650"/>
                  <a:gd name="connsiteX28" fmla="*/ 7801261 w 12179332"/>
                  <a:gd name="connsiteY28" fmla="*/ 1727549 h 2391650"/>
                  <a:gd name="connsiteX29" fmla="*/ 8084058 w 12179332"/>
                  <a:gd name="connsiteY29" fmla="*/ 1845564 h 2391650"/>
                  <a:gd name="connsiteX30" fmla="*/ 8201311 w 12179332"/>
                  <a:gd name="connsiteY30" fmla="*/ 1934528 h 2391650"/>
                  <a:gd name="connsiteX31" fmla="*/ 8175213 w 12179332"/>
                  <a:gd name="connsiteY31" fmla="*/ 2169033 h 2391650"/>
                  <a:gd name="connsiteX32" fmla="*/ 7709631 w 12179332"/>
                  <a:gd name="connsiteY32" fmla="*/ 2185702 h 2391650"/>
                  <a:gd name="connsiteX33" fmla="*/ 7589615 w 12179332"/>
                  <a:gd name="connsiteY33" fmla="*/ 2032064 h 2391650"/>
                  <a:gd name="connsiteX34" fmla="*/ 7588568 w 12179332"/>
                  <a:gd name="connsiteY34" fmla="*/ 2027587 h 2391650"/>
                  <a:gd name="connsiteX35" fmla="*/ 7493318 w 12179332"/>
                  <a:gd name="connsiteY35" fmla="*/ 1820894 h 2391650"/>
                  <a:gd name="connsiteX36" fmla="*/ 7271290 w 12179332"/>
                  <a:gd name="connsiteY36" fmla="*/ 1879473 h 2391650"/>
                  <a:gd name="connsiteX37" fmla="*/ 7245763 w 12179332"/>
                  <a:gd name="connsiteY37" fmla="*/ 1886903 h 2391650"/>
                  <a:gd name="connsiteX38" fmla="*/ 7105459 w 12179332"/>
                  <a:gd name="connsiteY38" fmla="*/ 2083784 h 2391650"/>
                  <a:gd name="connsiteX39" fmla="*/ 7135083 w 12179332"/>
                  <a:gd name="connsiteY39" fmla="*/ 2188083 h 2391650"/>
                  <a:gd name="connsiteX40" fmla="*/ 6971157 w 12179332"/>
                  <a:gd name="connsiteY40" fmla="*/ 2188464 h 2391650"/>
                  <a:gd name="connsiteX41" fmla="*/ 6930200 w 12179332"/>
                  <a:gd name="connsiteY41" fmla="*/ 2147030 h 2391650"/>
                  <a:gd name="connsiteX42" fmla="*/ 6927723 w 12179332"/>
                  <a:gd name="connsiteY42" fmla="*/ 1538383 h 2391650"/>
                  <a:gd name="connsiteX43" fmla="*/ 6930295 w 12179332"/>
                  <a:gd name="connsiteY43" fmla="*/ 1510665 h 2391650"/>
                  <a:gd name="connsiteX44" fmla="*/ 7198710 w 12179332"/>
                  <a:gd name="connsiteY44" fmla="*/ 1510665 h 2391650"/>
                  <a:gd name="connsiteX45" fmla="*/ 6094762 w 12179332"/>
                  <a:gd name="connsiteY45" fmla="*/ 504444 h 2391650"/>
                  <a:gd name="connsiteX46" fmla="*/ 5025295 w 12179332"/>
                  <a:gd name="connsiteY46" fmla="*/ 1505903 h 2391650"/>
                  <a:gd name="connsiteX47" fmla="*/ 5029962 w 12179332"/>
                  <a:gd name="connsiteY47" fmla="*/ 1521047 h 2391650"/>
                  <a:gd name="connsiteX48" fmla="*/ 5303615 w 12179332"/>
                  <a:gd name="connsiteY48" fmla="*/ 1521047 h 2391650"/>
                  <a:gd name="connsiteX49" fmla="*/ 5303615 w 12179332"/>
                  <a:gd name="connsiteY49" fmla="*/ 2192179 h 2391650"/>
                  <a:gd name="connsiteX50" fmla="*/ 5003769 w 12179332"/>
                  <a:gd name="connsiteY50" fmla="*/ 2192179 h 2391650"/>
                  <a:gd name="connsiteX51" fmla="*/ 5003769 w 12179332"/>
                  <a:gd name="connsiteY51" fmla="*/ 1556957 h 2391650"/>
                  <a:gd name="connsiteX52" fmla="*/ 4124801 w 12179332"/>
                  <a:gd name="connsiteY52" fmla="*/ 1556957 h 2391650"/>
                  <a:gd name="connsiteX53" fmla="*/ 4124801 w 12179332"/>
                  <a:gd name="connsiteY53" fmla="*/ 2200370 h 2391650"/>
                  <a:gd name="connsiteX54" fmla="*/ 3945350 w 12179332"/>
                  <a:gd name="connsiteY54" fmla="*/ 2190464 h 2391650"/>
                  <a:gd name="connsiteX55" fmla="*/ 3945350 w 12179332"/>
                  <a:gd name="connsiteY55" fmla="*/ 262128 h 2391650"/>
                  <a:gd name="connsiteX56" fmla="*/ 3627311 w 12179332"/>
                  <a:gd name="connsiteY56" fmla="*/ 262128 h 2391650"/>
                  <a:gd name="connsiteX57" fmla="*/ 3627311 w 12179332"/>
                  <a:gd name="connsiteY57" fmla="*/ 0 h 2391650"/>
                  <a:gd name="connsiteX58" fmla="*/ 2735771 w 12179332"/>
                  <a:gd name="connsiteY58" fmla="*/ 0 h 2391650"/>
                  <a:gd name="connsiteX59" fmla="*/ 2735771 w 12179332"/>
                  <a:gd name="connsiteY59" fmla="*/ 276892 h 2391650"/>
                  <a:gd name="connsiteX60" fmla="*/ 2417255 w 12179332"/>
                  <a:gd name="connsiteY60" fmla="*/ 260033 h 2391650"/>
                  <a:gd name="connsiteX61" fmla="*/ 2417255 w 12179332"/>
                  <a:gd name="connsiteY61" fmla="*/ 321945 h 2391650"/>
                  <a:gd name="connsiteX62" fmla="*/ 2420112 w 12179332"/>
                  <a:gd name="connsiteY62" fmla="*/ 1358456 h 2391650"/>
                  <a:gd name="connsiteX63" fmla="*/ 2338197 w 12179332"/>
                  <a:gd name="connsiteY63" fmla="*/ 1437704 h 2391650"/>
                  <a:gd name="connsiteX64" fmla="*/ 1938528 w 12179332"/>
                  <a:gd name="connsiteY64" fmla="*/ 1430941 h 2391650"/>
                  <a:gd name="connsiteX65" fmla="*/ 1865757 w 12179332"/>
                  <a:gd name="connsiteY65" fmla="*/ 1397508 h 2391650"/>
                  <a:gd name="connsiteX66" fmla="*/ 1428655 w 12179332"/>
                  <a:gd name="connsiteY66" fmla="*/ 882777 h 2391650"/>
                  <a:gd name="connsiteX67" fmla="*/ 1346168 w 12179332"/>
                  <a:gd name="connsiteY67" fmla="*/ 867251 h 2391650"/>
                  <a:gd name="connsiteX68" fmla="*/ 787241 w 12179332"/>
                  <a:gd name="connsiteY68" fmla="*/ 1141667 h 2391650"/>
                  <a:gd name="connsiteX69" fmla="*/ 721709 w 12179332"/>
                  <a:gd name="connsiteY69" fmla="*/ 1171385 h 2391650"/>
                  <a:gd name="connsiteX70" fmla="*/ 721709 w 12179332"/>
                  <a:gd name="connsiteY70" fmla="*/ 926878 h 2391650"/>
                  <a:gd name="connsiteX71" fmla="*/ 468154 w 12179332"/>
                  <a:gd name="connsiteY71" fmla="*/ 926878 h 2391650"/>
                  <a:gd name="connsiteX72" fmla="*/ 469487 w 12179332"/>
                  <a:gd name="connsiteY72" fmla="*/ 1217581 h 2391650"/>
                  <a:gd name="connsiteX73" fmla="*/ 411575 w 12179332"/>
                  <a:gd name="connsiteY73" fmla="*/ 1311593 h 2391650"/>
                  <a:gd name="connsiteX74" fmla="*/ 206312 w 12179332"/>
                  <a:gd name="connsiteY74" fmla="*/ 1421606 h 2391650"/>
                  <a:gd name="connsiteX75" fmla="*/ 66675 w 12179332"/>
                  <a:gd name="connsiteY75" fmla="*/ 1498283 h 2391650"/>
                  <a:gd name="connsiteX76" fmla="*/ 69056 w 12179332"/>
                  <a:gd name="connsiteY76" fmla="*/ 1506950 h 2391650"/>
                  <a:gd name="connsiteX77" fmla="*/ 340614 w 12179332"/>
                  <a:gd name="connsiteY77" fmla="*/ 1521238 h 2391650"/>
                  <a:gd name="connsiteX78" fmla="*/ 340614 w 12179332"/>
                  <a:gd name="connsiteY78" fmla="*/ 2185321 h 2391650"/>
                  <a:gd name="connsiteX79" fmla="*/ 284702 w 12179332"/>
                  <a:gd name="connsiteY79" fmla="*/ 2188845 h 2391650"/>
                  <a:gd name="connsiteX80" fmla="*/ 0 w 12179332"/>
                  <a:gd name="connsiteY80" fmla="*/ 2199704 h 2391650"/>
                  <a:gd name="connsiteX81" fmla="*/ 0 w 12179332"/>
                  <a:gd name="connsiteY81" fmla="*/ 2275808 h 2391650"/>
                  <a:gd name="connsiteX82" fmla="*/ 415290 w 12179332"/>
                  <a:gd name="connsiteY82" fmla="*/ 2275808 h 2391650"/>
                  <a:gd name="connsiteX83" fmla="*/ 415290 w 12179332"/>
                  <a:gd name="connsiteY83" fmla="*/ 1438751 h 2391650"/>
                  <a:gd name="connsiteX84" fmla="*/ 368713 w 12179332"/>
                  <a:gd name="connsiteY84" fmla="*/ 1427036 h 2391650"/>
                  <a:gd name="connsiteX85" fmla="*/ 482251 w 12179332"/>
                  <a:gd name="connsiteY85" fmla="*/ 1364456 h 2391650"/>
                  <a:gd name="connsiteX86" fmla="*/ 527114 w 12179332"/>
                  <a:gd name="connsiteY86" fmla="*/ 1286923 h 2391650"/>
                  <a:gd name="connsiteX87" fmla="*/ 526352 w 12179332"/>
                  <a:gd name="connsiteY87" fmla="*/ 1021271 h 2391650"/>
                  <a:gd name="connsiteX88" fmla="*/ 626554 w 12179332"/>
                  <a:gd name="connsiteY88" fmla="*/ 1021271 h 2391650"/>
                  <a:gd name="connsiteX89" fmla="*/ 650272 w 12179332"/>
                  <a:gd name="connsiteY89" fmla="*/ 1288352 h 2391650"/>
                  <a:gd name="connsiteX90" fmla="*/ 1365790 w 12179332"/>
                  <a:gd name="connsiteY90" fmla="*/ 945261 h 2391650"/>
                  <a:gd name="connsiteX91" fmla="*/ 1393793 w 12179332"/>
                  <a:gd name="connsiteY91" fmla="*/ 975074 h 2391650"/>
                  <a:gd name="connsiteX92" fmla="*/ 1815751 w 12179332"/>
                  <a:gd name="connsiteY92" fmla="*/ 1465231 h 2391650"/>
                  <a:gd name="connsiteX93" fmla="*/ 1900619 w 12179332"/>
                  <a:gd name="connsiteY93" fmla="*/ 1503617 h 2391650"/>
                  <a:gd name="connsiteX94" fmla="*/ 2438305 w 12179332"/>
                  <a:gd name="connsiteY94" fmla="*/ 1503902 h 2391650"/>
                  <a:gd name="connsiteX95" fmla="*/ 2490692 w 12179332"/>
                  <a:gd name="connsiteY95" fmla="*/ 1450277 h 2391650"/>
                  <a:gd name="connsiteX96" fmla="*/ 2489835 w 12179332"/>
                  <a:gd name="connsiteY96" fmla="*/ 404241 h 2391650"/>
                  <a:gd name="connsiteX97" fmla="*/ 2489835 w 12179332"/>
                  <a:gd name="connsiteY97" fmla="*/ 344234 h 2391650"/>
                  <a:gd name="connsiteX98" fmla="*/ 2799779 w 12179332"/>
                  <a:gd name="connsiteY98" fmla="*/ 344234 h 2391650"/>
                  <a:gd name="connsiteX99" fmla="*/ 2799779 w 12179332"/>
                  <a:gd name="connsiteY99" fmla="*/ 72009 h 2391650"/>
                  <a:gd name="connsiteX100" fmla="*/ 3557683 w 12179332"/>
                  <a:gd name="connsiteY100" fmla="*/ 72009 h 2391650"/>
                  <a:gd name="connsiteX101" fmla="*/ 3557683 w 12179332"/>
                  <a:gd name="connsiteY101" fmla="*/ 327089 h 2391650"/>
                  <a:gd name="connsiteX102" fmla="*/ 3875818 w 12179332"/>
                  <a:gd name="connsiteY102" fmla="*/ 327089 h 2391650"/>
                  <a:gd name="connsiteX103" fmla="*/ 3875818 w 12179332"/>
                  <a:gd name="connsiteY103" fmla="*/ 2273808 h 2391650"/>
                  <a:gd name="connsiteX104" fmla="*/ 4196429 w 12179332"/>
                  <a:gd name="connsiteY104" fmla="*/ 2273808 h 2391650"/>
                  <a:gd name="connsiteX105" fmla="*/ 4196429 w 12179332"/>
                  <a:gd name="connsiteY105" fmla="*/ 1632966 h 2391650"/>
                  <a:gd name="connsiteX106" fmla="*/ 4934141 w 12179332"/>
                  <a:gd name="connsiteY106" fmla="*/ 1632966 h 2391650"/>
                  <a:gd name="connsiteX107" fmla="*/ 4934141 w 12179332"/>
                  <a:gd name="connsiteY107" fmla="*/ 2273332 h 2391650"/>
                  <a:gd name="connsiteX108" fmla="*/ 5380482 w 12179332"/>
                  <a:gd name="connsiteY108" fmla="*/ 2273332 h 2391650"/>
                  <a:gd name="connsiteX109" fmla="*/ 5380482 w 12179332"/>
                  <a:gd name="connsiteY109" fmla="*/ 1435989 h 2391650"/>
                  <a:gd name="connsiteX110" fmla="*/ 5235607 w 12179332"/>
                  <a:gd name="connsiteY110" fmla="*/ 1435989 h 2391650"/>
                  <a:gd name="connsiteX111" fmla="*/ 6094762 w 12179332"/>
                  <a:gd name="connsiteY111" fmla="*/ 617887 h 2391650"/>
                  <a:gd name="connsiteX112" fmla="*/ 7006304 w 12179332"/>
                  <a:gd name="connsiteY112" fmla="*/ 1422940 h 2391650"/>
                  <a:gd name="connsiteX113" fmla="*/ 6850380 w 12179332"/>
                  <a:gd name="connsiteY113" fmla="*/ 1431608 h 2391650"/>
                  <a:gd name="connsiteX114" fmla="*/ 6850380 w 12179332"/>
                  <a:gd name="connsiteY114" fmla="*/ 2276951 h 2391650"/>
                  <a:gd name="connsiteX115" fmla="*/ 7085933 w 12179332"/>
                  <a:gd name="connsiteY115" fmla="*/ 2276570 h 2391650"/>
                  <a:gd name="connsiteX116" fmla="*/ 7144988 w 12179332"/>
                  <a:gd name="connsiteY116" fmla="*/ 2305050 h 2391650"/>
                  <a:gd name="connsiteX117" fmla="*/ 7399973 w 12179332"/>
                  <a:gd name="connsiteY117" fmla="*/ 2351246 h 2391650"/>
                  <a:gd name="connsiteX118" fmla="*/ 7486365 w 12179332"/>
                  <a:gd name="connsiteY118" fmla="*/ 2335816 h 2391650"/>
                  <a:gd name="connsiteX119" fmla="*/ 7637526 w 12179332"/>
                  <a:gd name="connsiteY119" fmla="*/ 2312003 h 2391650"/>
                  <a:gd name="connsiteX120" fmla="*/ 7761256 w 12179332"/>
                  <a:gd name="connsiteY120" fmla="*/ 2265712 h 2391650"/>
                  <a:gd name="connsiteX121" fmla="*/ 7951565 w 12179332"/>
                  <a:gd name="connsiteY121" fmla="*/ 2262092 h 2391650"/>
                  <a:gd name="connsiteX122" fmla="*/ 8229695 w 12179332"/>
                  <a:gd name="connsiteY122" fmla="*/ 2261902 h 2391650"/>
                  <a:gd name="connsiteX123" fmla="*/ 8264747 w 12179332"/>
                  <a:gd name="connsiteY123" fmla="*/ 1882807 h 2391650"/>
                  <a:gd name="connsiteX124" fmla="*/ 8249698 w 12179332"/>
                  <a:gd name="connsiteY124" fmla="*/ 1857375 h 2391650"/>
                  <a:gd name="connsiteX125" fmla="*/ 8113776 w 12179332"/>
                  <a:gd name="connsiteY125" fmla="*/ 1752029 h 2391650"/>
                  <a:gd name="connsiteX126" fmla="*/ 7869555 w 12179332"/>
                  <a:gd name="connsiteY126" fmla="*/ 1711643 h 2391650"/>
                  <a:gd name="connsiteX127" fmla="*/ 7839266 w 12179332"/>
                  <a:gd name="connsiteY127" fmla="*/ 1548098 h 2391650"/>
                  <a:gd name="connsiteX128" fmla="*/ 7993952 w 12179332"/>
                  <a:gd name="connsiteY128" fmla="*/ 1383697 h 2391650"/>
                  <a:gd name="connsiteX129" fmla="*/ 8042339 w 12179332"/>
                  <a:gd name="connsiteY129" fmla="*/ 979265 h 2391650"/>
                  <a:gd name="connsiteX130" fmla="*/ 8052816 w 12179332"/>
                  <a:gd name="connsiteY130" fmla="*/ 836581 h 2391650"/>
                  <a:gd name="connsiteX131" fmla="*/ 8184928 w 12179332"/>
                  <a:gd name="connsiteY131" fmla="*/ 696278 h 2391650"/>
                  <a:gd name="connsiteX132" fmla="*/ 8386858 w 12179332"/>
                  <a:gd name="connsiteY132" fmla="*/ 810006 h 2391650"/>
                  <a:gd name="connsiteX133" fmla="*/ 8413242 w 12179332"/>
                  <a:gd name="connsiteY133" fmla="*/ 930593 h 2391650"/>
                  <a:gd name="connsiteX134" fmla="*/ 8473059 w 12179332"/>
                  <a:gd name="connsiteY134" fmla="*/ 924401 h 2391650"/>
                  <a:gd name="connsiteX135" fmla="*/ 8651176 w 12179332"/>
                  <a:gd name="connsiteY135" fmla="*/ 1082993 h 2391650"/>
                  <a:gd name="connsiteX136" fmla="*/ 8630221 w 12179332"/>
                  <a:gd name="connsiteY136" fmla="*/ 1221200 h 2391650"/>
                  <a:gd name="connsiteX137" fmla="*/ 8648986 w 12179332"/>
                  <a:gd name="connsiteY137" fmla="*/ 1299591 h 2391650"/>
                  <a:gd name="connsiteX138" fmla="*/ 8709850 w 12179332"/>
                  <a:gd name="connsiteY138" fmla="*/ 1365314 h 2391650"/>
                  <a:gd name="connsiteX139" fmla="*/ 8729472 w 12179332"/>
                  <a:gd name="connsiteY139" fmla="*/ 1562195 h 2391650"/>
                  <a:gd name="connsiteX140" fmla="*/ 8543258 w 12179332"/>
                  <a:gd name="connsiteY140" fmla="*/ 1665256 h 2391650"/>
                  <a:gd name="connsiteX141" fmla="*/ 8501158 w 12179332"/>
                  <a:gd name="connsiteY141" fmla="*/ 1663351 h 2391650"/>
                  <a:gd name="connsiteX142" fmla="*/ 8415337 w 12179332"/>
                  <a:gd name="connsiteY142" fmla="*/ 1839563 h 2391650"/>
                  <a:gd name="connsiteX143" fmla="*/ 8365713 w 12179332"/>
                  <a:gd name="connsiteY143" fmla="*/ 1959102 h 2391650"/>
                  <a:gd name="connsiteX144" fmla="*/ 8367999 w 12179332"/>
                  <a:gd name="connsiteY144" fmla="*/ 1987486 h 2391650"/>
                  <a:gd name="connsiteX145" fmla="*/ 8394478 w 12179332"/>
                  <a:gd name="connsiteY145" fmla="*/ 2252758 h 2391650"/>
                  <a:gd name="connsiteX146" fmla="*/ 8975598 w 12179332"/>
                  <a:gd name="connsiteY146" fmla="*/ 2252758 h 2391650"/>
                  <a:gd name="connsiteX147" fmla="*/ 8975598 w 12179332"/>
                  <a:gd name="connsiteY147" fmla="*/ 2195132 h 2391650"/>
                  <a:gd name="connsiteX148" fmla="*/ 8974836 w 12179332"/>
                  <a:gd name="connsiteY148" fmla="*/ 1667351 h 2391650"/>
                  <a:gd name="connsiteX149" fmla="*/ 9023604 w 12179332"/>
                  <a:gd name="connsiteY149" fmla="*/ 1605629 h 2391650"/>
                  <a:gd name="connsiteX150" fmla="*/ 9920478 w 12179332"/>
                  <a:gd name="connsiteY150" fmla="*/ 1436561 h 2391650"/>
                  <a:gd name="connsiteX151" fmla="*/ 9991820 w 12179332"/>
                  <a:gd name="connsiteY151" fmla="*/ 1403604 h 2391650"/>
                  <a:gd name="connsiteX152" fmla="*/ 10470738 w 12179332"/>
                  <a:gd name="connsiteY152" fmla="*/ 1012508 h 2391650"/>
                  <a:gd name="connsiteX153" fmla="*/ 10870120 w 12179332"/>
                  <a:gd name="connsiteY153" fmla="*/ 685800 h 2391650"/>
                  <a:gd name="connsiteX154" fmla="*/ 11694700 w 12179332"/>
                  <a:gd name="connsiteY154" fmla="*/ 1337215 h 2391650"/>
                  <a:gd name="connsiteX155" fmla="*/ 11577637 w 12179332"/>
                  <a:gd name="connsiteY155" fmla="*/ 1356836 h 2391650"/>
                  <a:gd name="connsiteX156" fmla="*/ 11577637 w 12179332"/>
                  <a:gd name="connsiteY156" fmla="*/ 2261330 h 2391650"/>
                  <a:gd name="connsiteX157" fmla="*/ 12179332 w 12179332"/>
                  <a:gd name="connsiteY157" fmla="*/ 2261330 h 2391650"/>
                  <a:gd name="connsiteX158" fmla="*/ 12179332 w 12179332"/>
                  <a:gd name="connsiteY158" fmla="*/ 2194751 h 2391650"/>
                  <a:gd name="connsiteX159" fmla="*/ 11651647 w 12179332"/>
                  <a:gd name="connsiteY159" fmla="*/ 2194846 h 2391650"/>
                  <a:gd name="connsiteX160" fmla="*/ 7525322 w 12179332"/>
                  <a:gd name="connsiteY160" fmla="*/ 2265426 h 2391650"/>
                  <a:gd name="connsiteX161" fmla="*/ 7403592 w 12179332"/>
                  <a:gd name="connsiteY161" fmla="*/ 2239137 h 2391650"/>
                  <a:gd name="connsiteX162" fmla="*/ 7388543 w 12179332"/>
                  <a:gd name="connsiteY162" fmla="*/ 2261807 h 2391650"/>
                  <a:gd name="connsiteX163" fmla="*/ 7219379 w 12179332"/>
                  <a:gd name="connsiteY163" fmla="*/ 2302288 h 2391650"/>
                  <a:gd name="connsiteX164" fmla="*/ 7189280 w 12179332"/>
                  <a:gd name="connsiteY164" fmla="*/ 2195322 h 2391650"/>
                  <a:gd name="connsiteX165" fmla="*/ 7173754 w 12179332"/>
                  <a:gd name="connsiteY165" fmla="*/ 2077212 h 2391650"/>
                  <a:gd name="connsiteX166" fmla="*/ 7157371 w 12179332"/>
                  <a:gd name="connsiteY166" fmla="*/ 1996726 h 2391650"/>
                  <a:gd name="connsiteX167" fmla="*/ 7258812 w 12179332"/>
                  <a:gd name="connsiteY167" fmla="*/ 1956054 h 2391650"/>
                  <a:gd name="connsiteX168" fmla="*/ 7350728 w 12179332"/>
                  <a:gd name="connsiteY168" fmla="*/ 1927384 h 2391650"/>
                  <a:gd name="connsiteX169" fmla="*/ 7491889 w 12179332"/>
                  <a:gd name="connsiteY169" fmla="*/ 1919478 h 2391650"/>
                  <a:gd name="connsiteX170" fmla="*/ 7502843 w 12179332"/>
                  <a:gd name="connsiteY170" fmla="*/ 2008442 h 2391650"/>
                  <a:gd name="connsiteX171" fmla="*/ 7448265 w 12179332"/>
                  <a:gd name="connsiteY171" fmla="*/ 2081498 h 2391650"/>
                  <a:gd name="connsiteX172" fmla="*/ 7541610 w 12179332"/>
                  <a:gd name="connsiteY172" fmla="*/ 2105406 h 2391650"/>
                  <a:gd name="connsiteX173" fmla="*/ 7602284 w 12179332"/>
                  <a:gd name="connsiteY173" fmla="*/ 2158365 h 2391650"/>
                  <a:gd name="connsiteX174" fmla="*/ 7525322 w 12179332"/>
                  <a:gd name="connsiteY174" fmla="*/ 2265426 h 239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</a:cxnLst>
                <a:rect l="l" t="t" r="r" b="b"/>
                <a:pathLst>
                  <a:path w="12179332" h="2391650">
                    <a:moveTo>
                      <a:pt x="11651647" y="2194846"/>
                    </a:moveTo>
                    <a:cubicBezTo>
                      <a:pt x="11651647" y="1933194"/>
                      <a:pt x="11651647" y="1680877"/>
                      <a:pt x="11651647" y="1418654"/>
                    </a:cubicBezTo>
                    <a:cubicBezTo>
                      <a:pt x="11736704" y="1418654"/>
                      <a:pt x="11818905" y="1418654"/>
                      <a:pt x="11901201" y="1418654"/>
                    </a:cubicBezTo>
                    <a:cubicBezTo>
                      <a:pt x="11901678" y="1414463"/>
                      <a:pt x="11902155" y="1410367"/>
                      <a:pt x="11902630" y="1406176"/>
                    </a:cubicBezTo>
                    <a:cubicBezTo>
                      <a:pt x="11558587" y="1134428"/>
                      <a:pt x="11214544" y="862775"/>
                      <a:pt x="10870120" y="590645"/>
                    </a:cubicBezTo>
                    <a:cubicBezTo>
                      <a:pt x="10847927" y="608743"/>
                      <a:pt x="10829448" y="623697"/>
                      <a:pt x="10811161" y="638747"/>
                    </a:cubicBezTo>
                    <a:cubicBezTo>
                      <a:pt x="10533126" y="867251"/>
                      <a:pt x="10255377" y="1096137"/>
                      <a:pt x="9976580" y="1323689"/>
                    </a:cubicBezTo>
                    <a:cubicBezTo>
                      <a:pt x="9955529" y="1340834"/>
                      <a:pt x="9928193" y="1354550"/>
                      <a:pt x="9901714" y="1359980"/>
                    </a:cubicBezTo>
                    <a:cubicBezTo>
                      <a:pt x="9581864" y="1425226"/>
                      <a:pt x="9261824" y="1489139"/>
                      <a:pt x="8941403" y="1551527"/>
                    </a:cubicBezTo>
                    <a:cubicBezTo>
                      <a:pt x="8907971" y="1558004"/>
                      <a:pt x="8897684" y="1569339"/>
                      <a:pt x="8898160" y="1603343"/>
                    </a:cubicBezTo>
                    <a:cubicBezTo>
                      <a:pt x="8900732" y="1779270"/>
                      <a:pt x="8900732" y="1955197"/>
                      <a:pt x="8901589" y="2131124"/>
                    </a:cubicBezTo>
                    <a:cubicBezTo>
                      <a:pt x="8901684" y="2147983"/>
                      <a:pt x="8901589" y="2164937"/>
                      <a:pt x="8901589" y="2188274"/>
                    </a:cubicBezTo>
                    <a:cubicBezTo>
                      <a:pt x="8752141" y="2188274"/>
                      <a:pt x="8608695" y="2188274"/>
                      <a:pt x="8461915" y="2188274"/>
                    </a:cubicBezTo>
                    <a:cubicBezTo>
                      <a:pt x="8449437" y="2115503"/>
                      <a:pt x="8437912" y="2040636"/>
                      <a:pt x="8423339" y="1966246"/>
                    </a:cubicBezTo>
                    <a:cubicBezTo>
                      <a:pt x="8417243" y="1935004"/>
                      <a:pt x="8430006" y="1920716"/>
                      <a:pt x="8452675" y="1900333"/>
                    </a:cubicBezTo>
                    <a:cubicBezTo>
                      <a:pt x="8491537" y="1865281"/>
                      <a:pt x="8528590" y="1824323"/>
                      <a:pt x="8553069" y="1778699"/>
                    </a:cubicBezTo>
                    <a:cubicBezTo>
                      <a:pt x="8567737" y="1751362"/>
                      <a:pt x="8577929" y="1735074"/>
                      <a:pt x="8608695" y="1726121"/>
                    </a:cubicBezTo>
                    <a:cubicBezTo>
                      <a:pt x="8830056" y="1661541"/>
                      <a:pt x="8892350" y="1432941"/>
                      <a:pt x="8733853" y="1267587"/>
                    </a:cubicBezTo>
                    <a:cubicBezTo>
                      <a:pt x="8710041" y="1242727"/>
                      <a:pt x="8700040" y="1221581"/>
                      <a:pt x="8708517" y="1185005"/>
                    </a:cubicBezTo>
                    <a:cubicBezTo>
                      <a:pt x="8718328" y="1142619"/>
                      <a:pt x="8720137" y="1096804"/>
                      <a:pt x="8716328" y="1053179"/>
                    </a:cubicBezTo>
                    <a:cubicBezTo>
                      <a:pt x="8705755" y="934212"/>
                      <a:pt x="8611648" y="849821"/>
                      <a:pt x="8494109" y="851630"/>
                    </a:cubicBezTo>
                    <a:cubicBezTo>
                      <a:pt x="8466010" y="852011"/>
                      <a:pt x="8457343" y="841915"/>
                      <a:pt x="8448961" y="816578"/>
                    </a:cubicBezTo>
                    <a:cubicBezTo>
                      <a:pt x="8437245" y="780955"/>
                      <a:pt x="8421624" y="745046"/>
                      <a:pt x="8400098" y="714566"/>
                    </a:cubicBezTo>
                    <a:cubicBezTo>
                      <a:pt x="8339042" y="628269"/>
                      <a:pt x="8192548" y="592646"/>
                      <a:pt x="8098917" y="637604"/>
                    </a:cubicBezTo>
                    <a:cubicBezTo>
                      <a:pt x="8027480" y="671894"/>
                      <a:pt x="7966234" y="789432"/>
                      <a:pt x="7970425" y="878586"/>
                    </a:cubicBezTo>
                    <a:cubicBezTo>
                      <a:pt x="7971187" y="893921"/>
                      <a:pt x="7964329" y="916115"/>
                      <a:pt x="7952994" y="924592"/>
                    </a:cubicBezTo>
                    <a:cubicBezTo>
                      <a:pt x="7805928" y="1034701"/>
                      <a:pt x="7770019" y="1167765"/>
                      <a:pt x="7851267" y="1332833"/>
                    </a:cubicBezTo>
                    <a:cubicBezTo>
                      <a:pt x="7870794" y="1372457"/>
                      <a:pt x="7865936" y="1393698"/>
                      <a:pt x="7837361" y="1425416"/>
                    </a:cubicBezTo>
                    <a:cubicBezTo>
                      <a:pt x="7753445" y="1518285"/>
                      <a:pt x="7742873" y="1628204"/>
                      <a:pt x="7801261" y="1727549"/>
                    </a:cubicBezTo>
                    <a:cubicBezTo>
                      <a:pt x="7864888" y="1835753"/>
                      <a:pt x="7953470" y="1872710"/>
                      <a:pt x="8084058" y="1845564"/>
                    </a:cubicBezTo>
                    <a:cubicBezTo>
                      <a:pt x="8115586" y="1838992"/>
                      <a:pt x="8204073" y="1903571"/>
                      <a:pt x="8201311" y="1934528"/>
                    </a:cubicBezTo>
                    <a:cubicBezTo>
                      <a:pt x="8194453" y="2011490"/>
                      <a:pt x="8184452" y="2088261"/>
                      <a:pt x="8175213" y="2169033"/>
                    </a:cubicBezTo>
                    <a:cubicBezTo>
                      <a:pt x="8017288" y="2174653"/>
                      <a:pt x="7862697" y="2180177"/>
                      <a:pt x="7709631" y="2185702"/>
                    </a:cubicBezTo>
                    <a:cubicBezTo>
                      <a:pt x="7681150" y="2091500"/>
                      <a:pt x="7681150" y="2091500"/>
                      <a:pt x="7589615" y="2032064"/>
                    </a:cubicBezTo>
                    <a:cubicBezTo>
                      <a:pt x="7589235" y="2030540"/>
                      <a:pt x="7588377" y="2029015"/>
                      <a:pt x="7588568" y="2027587"/>
                    </a:cubicBezTo>
                    <a:cubicBezTo>
                      <a:pt x="7599998" y="1919669"/>
                      <a:pt x="7570851" y="1856423"/>
                      <a:pt x="7493318" y="1820894"/>
                    </a:cubicBezTo>
                    <a:cubicBezTo>
                      <a:pt x="7402640" y="1779270"/>
                      <a:pt x="7357110" y="1791653"/>
                      <a:pt x="7271290" y="1879473"/>
                    </a:cubicBezTo>
                    <a:cubicBezTo>
                      <a:pt x="7265861" y="1884998"/>
                      <a:pt x="7254621" y="1885760"/>
                      <a:pt x="7245763" y="1886903"/>
                    </a:cubicBezTo>
                    <a:cubicBezTo>
                      <a:pt x="7125748" y="1902047"/>
                      <a:pt x="7079742" y="1965674"/>
                      <a:pt x="7105459" y="2083784"/>
                    </a:cubicBezTo>
                    <a:cubicBezTo>
                      <a:pt x="7113080" y="2118836"/>
                      <a:pt x="7124986" y="2152936"/>
                      <a:pt x="7135083" y="2188083"/>
                    </a:cubicBezTo>
                    <a:cubicBezTo>
                      <a:pt x="7078694" y="2188083"/>
                      <a:pt x="7024878" y="2187035"/>
                      <a:pt x="6971157" y="2188464"/>
                    </a:cubicBezTo>
                    <a:cubicBezTo>
                      <a:pt x="6940582" y="2189321"/>
                      <a:pt x="6930200" y="2178177"/>
                      <a:pt x="6930200" y="2147030"/>
                    </a:cubicBezTo>
                    <a:cubicBezTo>
                      <a:pt x="6930295" y="1944148"/>
                      <a:pt x="6928581" y="1741265"/>
                      <a:pt x="6927723" y="1538383"/>
                    </a:cubicBezTo>
                    <a:cubicBezTo>
                      <a:pt x="6927723" y="1529334"/>
                      <a:pt x="6929438" y="1520190"/>
                      <a:pt x="6930295" y="1510665"/>
                    </a:cubicBezTo>
                    <a:cubicBezTo>
                      <a:pt x="7018687" y="1510665"/>
                      <a:pt x="7104222" y="1510665"/>
                      <a:pt x="7198710" y="1510665"/>
                    </a:cubicBezTo>
                    <a:cubicBezTo>
                      <a:pt x="6827044" y="1171861"/>
                      <a:pt x="6461950" y="839153"/>
                      <a:pt x="6094762" y="504444"/>
                    </a:cubicBezTo>
                    <a:cubicBezTo>
                      <a:pt x="5736241" y="840200"/>
                      <a:pt x="5380768" y="1173004"/>
                      <a:pt x="5025295" y="1505903"/>
                    </a:cubicBezTo>
                    <a:cubicBezTo>
                      <a:pt x="5026819" y="1510951"/>
                      <a:pt x="5028438" y="1515999"/>
                      <a:pt x="5029962" y="1521047"/>
                    </a:cubicBezTo>
                    <a:cubicBezTo>
                      <a:pt x="5119212" y="1521047"/>
                      <a:pt x="5208461" y="1521047"/>
                      <a:pt x="5303615" y="1521047"/>
                    </a:cubicBezTo>
                    <a:cubicBezTo>
                      <a:pt x="5303615" y="1753076"/>
                      <a:pt x="5303615" y="1975295"/>
                      <a:pt x="5303615" y="2192179"/>
                    </a:cubicBezTo>
                    <a:cubicBezTo>
                      <a:pt x="5204174" y="2192179"/>
                      <a:pt x="5106543" y="2192179"/>
                      <a:pt x="5003769" y="2192179"/>
                    </a:cubicBezTo>
                    <a:cubicBezTo>
                      <a:pt x="5003769" y="1975009"/>
                      <a:pt x="5003769" y="1765173"/>
                      <a:pt x="5003769" y="1556957"/>
                    </a:cubicBezTo>
                    <a:cubicBezTo>
                      <a:pt x="4707160" y="1556957"/>
                      <a:pt x="4415981" y="1556957"/>
                      <a:pt x="4124801" y="1556957"/>
                    </a:cubicBezTo>
                    <a:cubicBezTo>
                      <a:pt x="4124801" y="1772888"/>
                      <a:pt x="4124801" y="1984343"/>
                      <a:pt x="4124801" y="2200370"/>
                    </a:cubicBezTo>
                    <a:cubicBezTo>
                      <a:pt x="4064318" y="2197037"/>
                      <a:pt x="4006310" y="2193798"/>
                      <a:pt x="3945350" y="2190464"/>
                    </a:cubicBezTo>
                    <a:cubicBezTo>
                      <a:pt x="3945350" y="1547908"/>
                      <a:pt x="3945350" y="908590"/>
                      <a:pt x="3945350" y="262128"/>
                    </a:cubicBezTo>
                    <a:cubicBezTo>
                      <a:pt x="3839337" y="262128"/>
                      <a:pt x="3735800" y="262128"/>
                      <a:pt x="3627311" y="262128"/>
                    </a:cubicBezTo>
                    <a:cubicBezTo>
                      <a:pt x="3627311" y="170307"/>
                      <a:pt x="3627311" y="85535"/>
                      <a:pt x="3627311" y="0"/>
                    </a:cubicBezTo>
                    <a:cubicBezTo>
                      <a:pt x="3326702" y="0"/>
                      <a:pt x="3031331" y="0"/>
                      <a:pt x="2735771" y="0"/>
                    </a:cubicBezTo>
                    <a:cubicBezTo>
                      <a:pt x="2735771" y="93917"/>
                      <a:pt x="2735771" y="183642"/>
                      <a:pt x="2735771" y="276892"/>
                    </a:cubicBezTo>
                    <a:cubicBezTo>
                      <a:pt x="2629091" y="271272"/>
                      <a:pt x="2525459" y="265748"/>
                      <a:pt x="2417255" y="260033"/>
                    </a:cubicBezTo>
                    <a:cubicBezTo>
                      <a:pt x="2417255" y="284702"/>
                      <a:pt x="2417255" y="303371"/>
                      <a:pt x="2417255" y="321945"/>
                    </a:cubicBezTo>
                    <a:cubicBezTo>
                      <a:pt x="2418207" y="667417"/>
                      <a:pt x="2419160" y="1012984"/>
                      <a:pt x="2420112" y="1358456"/>
                    </a:cubicBezTo>
                    <a:cubicBezTo>
                      <a:pt x="2420303" y="1438942"/>
                      <a:pt x="2420398" y="1439132"/>
                      <a:pt x="2338197" y="1437704"/>
                    </a:cubicBezTo>
                    <a:cubicBezTo>
                      <a:pt x="2204942" y="1435418"/>
                      <a:pt x="2071783" y="1431798"/>
                      <a:pt x="1938528" y="1430941"/>
                    </a:cubicBezTo>
                    <a:cubicBezTo>
                      <a:pt x="1907191" y="1430750"/>
                      <a:pt x="1886045" y="1421606"/>
                      <a:pt x="1865757" y="1397508"/>
                    </a:cubicBezTo>
                    <a:cubicBezTo>
                      <a:pt x="1720596" y="1225486"/>
                      <a:pt x="1572959" y="1055465"/>
                      <a:pt x="1428655" y="882777"/>
                    </a:cubicBezTo>
                    <a:cubicBezTo>
                      <a:pt x="1401604" y="850392"/>
                      <a:pt x="1381792" y="849344"/>
                      <a:pt x="1346168" y="867251"/>
                    </a:cubicBezTo>
                    <a:cubicBezTo>
                      <a:pt x="1160717" y="960310"/>
                      <a:pt x="973741" y="1050608"/>
                      <a:pt x="787241" y="1141667"/>
                    </a:cubicBezTo>
                    <a:cubicBezTo>
                      <a:pt x="769525" y="1150334"/>
                      <a:pt x="751332" y="1157954"/>
                      <a:pt x="721709" y="1171385"/>
                    </a:cubicBezTo>
                    <a:cubicBezTo>
                      <a:pt x="721709" y="1083945"/>
                      <a:pt x="721709" y="1007078"/>
                      <a:pt x="721709" y="926878"/>
                    </a:cubicBezTo>
                    <a:cubicBezTo>
                      <a:pt x="633984" y="926878"/>
                      <a:pt x="555593" y="926878"/>
                      <a:pt x="468154" y="926878"/>
                    </a:cubicBezTo>
                    <a:cubicBezTo>
                      <a:pt x="468154" y="1024985"/>
                      <a:pt x="464915" y="1121474"/>
                      <a:pt x="469487" y="1217581"/>
                    </a:cubicBezTo>
                    <a:cubicBezTo>
                      <a:pt x="471869" y="1266730"/>
                      <a:pt x="453581" y="1291304"/>
                      <a:pt x="411575" y="1311593"/>
                    </a:cubicBezTo>
                    <a:cubicBezTo>
                      <a:pt x="341757" y="1345311"/>
                      <a:pt x="274511" y="1384459"/>
                      <a:pt x="206312" y="1421606"/>
                    </a:cubicBezTo>
                    <a:cubicBezTo>
                      <a:pt x="159639" y="1446943"/>
                      <a:pt x="113157" y="1472756"/>
                      <a:pt x="66675" y="1498283"/>
                    </a:cubicBezTo>
                    <a:cubicBezTo>
                      <a:pt x="67437" y="1501140"/>
                      <a:pt x="68199" y="1504093"/>
                      <a:pt x="69056" y="1506950"/>
                    </a:cubicBezTo>
                    <a:cubicBezTo>
                      <a:pt x="156686" y="1511618"/>
                      <a:pt x="244412" y="1516190"/>
                      <a:pt x="340614" y="1521238"/>
                    </a:cubicBezTo>
                    <a:cubicBezTo>
                      <a:pt x="340614" y="1744599"/>
                      <a:pt x="340614" y="1962531"/>
                      <a:pt x="340614" y="2185321"/>
                    </a:cubicBezTo>
                    <a:cubicBezTo>
                      <a:pt x="325088" y="2186369"/>
                      <a:pt x="304895" y="2188083"/>
                      <a:pt x="284702" y="2188845"/>
                    </a:cubicBezTo>
                    <a:cubicBezTo>
                      <a:pt x="189833" y="2192560"/>
                      <a:pt x="94869" y="2196084"/>
                      <a:pt x="0" y="2199704"/>
                    </a:cubicBezTo>
                    <a:cubicBezTo>
                      <a:pt x="0" y="2225040"/>
                      <a:pt x="0" y="2250472"/>
                      <a:pt x="0" y="2275808"/>
                    </a:cubicBezTo>
                    <a:cubicBezTo>
                      <a:pt x="137541" y="2275808"/>
                      <a:pt x="275082" y="2275808"/>
                      <a:pt x="415290" y="2275808"/>
                    </a:cubicBezTo>
                    <a:cubicBezTo>
                      <a:pt x="415290" y="1995107"/>
                      <a:pt x="415290" y="1718405"/>
                      <a:pt x="415290" y="1438751"/>
                    </a:cubicBezTo>
                    <a:cubicBezTo>
                      <a:pt x="403193" y="1435703"/>
                      <a:pt x="390239" y="1432465"/>
                      <a:pt x="368713" y="1427036"/>
                    </a:cubicBezTo>
                    <a:cubicBezTo>
                      <a:pt x="410909" y="1403414"/>
                      <a:pt x="445103" y="1380554"/>
                      <a:pt x="482251" y="1364456"/>
                    </a:cubicBezTo>
                    <a:cubicBezTo>
                      <a:pt x="518827" y="1348645"/>
                      <a:pt x="528161" y="1324642"/>
                      <a:pt x="527114" y="1286923"/>
                    </a:cubicBezTo>
                    <a:cubicBezTo>
                      <a:pt x="524542" y="1198721"/>
                      <a:pt x="526352" y="1110329"/>
                      <a:pt x="526352" y="1021271"/>
                    </a:cubicBezTo>
                    <a:cubicBezTo>
                      <a:pt x="563499" y="1021271"/>
                      <a:pt x="594360" y="1021271"/>
                      <a:pt x="626554" y="1021271"/>
                    </a:cubicBezTo>
                    <a:cubicBezTo>
                      <a:pt x="634460" y="1110425"/>
                      <a:pt x="642080" y="1196340"/>
                      <a:pt x="650272" y="1288352"/>
                    </a:cubicBezTo>
                    <a:cubicBezTo>
                      <a:pt x="892207" y="1172337"/>
                      <a:pt x="1128713" y="1058894"/>
                      <a:pt x="1365790" y="945261"/>
                    </a:cubicBezTo>
                    <a:cubicBezTo>
                      <a:pt x="1376648" y="956786"/>
                      <a:pt x="1385602" y="965549"/>
                      <a:pt x="1393793" y="975074"/>
                    </a:cubicBezTo>
                    <a:cubicBezTo>
                      <a:pt x="1534763" y="1138238"/>
                      <a:pt x="1676305" y="1300829"/>
                      <a:pt x="1815751" y="1465231"/>
                    </a:cubicBezTo>
                    <a:cubicBezTo>
                      <a:pt x="1839754" y="1493520"/>
                      <a:pt x="1864138" y="1503998"/>
                      <a:pt x="1900619" y="1503617"/>
                    </a:cubicBezTo>
                    <a:cubicBezTo>
                      <a:pt x="2079879" y="1501902"/>
                      <a:pt x="2259140" y="1501426"/>
                      <a:pt x="2438305" y="1503902"/>
                    </a:cubicBezTo>
                    <a:cubicBezTo>
                      <a:pt x="2481358" y="1504474"/>
                      <a:pt x="2490883" y="1491329"/>
                      <a:pt x="2490692" y="1450277"/>
                    </a:cubicBezTo>
                    <a:cubicBezTo>
                      <a:pt x="2489073" y="1101566"/>
                      <a:pt x="2489835" y="752951"/>
                      <a:pt x="2489835" y="404241"/>
                    </a:cubicBezTo>
                    <a:cubicBezTo>
                      <a:pt x="2489835" y="385953"/>
                      <a:pt x="2489835" y="367570"/>
                      <a:pt x="2489835" y="344234"/>
                    </a:cubicBezTo>
                    <a:cubicBezTo>
                      <a:pt x="2595848" y="344234"/>
                      <a:pt x="2694909" y="344234"/>
                      <a:pt x="2799779" y="344234"/>
                    </a:cubicBezTo>
                    <a:cubicBezTo>
                      <a:pt x="2799779" y="250031"/>
                      <a:pt x="2799779" y="160782"/>
                      <a:pt x="2799779" y="72009"/>
                    </a:cubicBezTo>
                    <a:cubicBezTo>
                      <a:pt x="3054192" y="72009"/>
                      <a:pt x="3302603" y="72009"/>
                      <a:pt x="3557683" y="72009"/>
                    </a:cubicBezTo>
                    <a:cubicBezTo>
                      <a:pt x="3557683" y="157544"/>
                      <a:pt x="3557683" y="240411"/>
                      <a:pt x="3557683" y="327089"/>
                    </a:cubicBezTo>
                    <a:cubicBezTo>
                      <a:pt x="3666459" y="327089"/>
                      <a:pt x="3768567" y="327089"/>
                      <a:pt x="3875818" y="327089"/>
                    </a:cubicBezTo>
                    <a:cubicBezTo>
                      <a:pt x="3875818" y="978313"/>
                      <a:pt x="3875818" y="1625632"/>
                      <a:pt x="3875818" y="2273808"/>
                    </a:cubicBezTo>
                    <a:cubicBezTo>
                      <a:pt x="3984879" y="2273808"/>
                      <a:pt x="4088702" y="2273808"/>
                      <a:pt x="4196429" y="2273808"/>
                    </a:cubicBezTo>
                    <a:cubicBezTo>
                      <a:pt x="4196429" y="2060448"/>
                      <a:pt x="4196429" y="1850231"/>
                      <a:pt x="4196429" y="1632966"/>
                    </a:cubicBezTo>
                    <a:cubicBezTo>
                      <a:pt x="4443318" y="1632966"/>
                      <a:pt x="4686110" y="1632966"/>
                      <a:pt x="4934141" y="1632966"/>
                    </a:cubicBezTo>
                    <a:cubicBezTo>
                      <a:pt x="4934141" y="1846993"/>
                      <a:pt x="4934141" y="2060162"/>
                      <a:pt x="4934141" y="2273332"/>
                    </a:cubicBezTo>
                    <a:cubicBezTo>
                      <a:pt x="5085779" y="2273332"/>
                      <a:pt x="5232273" y="2273332"/>
                      <a:pt x="5380482" y="2273332"/>
                    </a:cubicBezTo>
                    <a:cubicBezTo>
                      <a:pt x="5380482" y="1993106"/>
                      <a:pt x="5380482" y="1716500"/>
                      <a:pt x="5380482" y="1435989"/>
                    </a:cubicBezTo>
                    <a:cubicBezTo>
                      <a:pt x="5334762" y="1435989"/>
                      <a:pt x="5291519" y="1435989"/>
                      <a:pt x="5235607" y="1435989"/>
                    </a:cubicBezTo>
                    <a:cubicBezTo>
                      <a:pt x="5527263" y="1158335"/>
                      <a:pt x="5810059" y="888968"/>
                      <a:pt x="6094762" y="617887"/>
                    </a:cubicBezTo>
                    <a:cubicBezTo>
                      <a:pt x="6397276" y="885063"/>
                      <a:pt x="6697123" y="1149858"/>
                      <a:pt x="7006304" y="1422940"/>
                    </a:cubicBezTo>
                    <a:cubicBezTo>
                      <a:pt x="6943630" y="1426464"/>
                      <a:pt x="6893910" y="1429226"/>
                      <a:pt x="6850380" y="1431608"/>
                    </a:cubicBezTo>
                    <a:cubicBezTo>
                      <a:pt x="6850380" y="1714881"/>
                      <a:pt x="6850380" y="1993202"/>
                      <a:pt x="6850380" y="2276951"/>
                    </a:cubicBezTo>
                    <a:cubicBezTo>
                      <a:pt x="6934582" y="2276951"/>
                      <a:pt x="7010305" y="2277713"/>
                      <a:pt x="7085933" y="2276570"/>
                    </a:cubicBezTo>
                    <a:cubicBezTo>
                      <a:pt x="7111556" y="2276189"/>
                      <a:pt x="7128700" y="2282285"/>
                      <a:pt x="7144988" y="2305050"/>
                    </a:cubicBezTo>
                    <a:cubicBezTo>
                      <a:pt x="7213759" y="2401634"/>
                      <a:pt x="7302246" y="2418017"/>
                      <a:pt x="7399973" y="2351246"/>
                    </a:cubicBezTo>
                    <a:cubicBezTo>
                      <a:pt x="7428738" y="2331625"/>
                      <a:pt x="7452456" y="2326100"/>
                      <a:pt x="7486365" y="2335816"/>
                    </a:cubicBezTo>
                    <a:cubicBezTo>
                      <a:pt x="7539228" y="2350865"/>
                      <a:pt x="7601617" y="2358962"/>
                      <a:pt x="7637526" y="2312003"/>
                    </a:cubicBezTo>
                    <a:cubicBezTo>
                      <a:pt x="7673341" y="2265236"/>
                      <a:pt x="7714298" y="2266188"/>
                      <a:pt x="7761256" y="2265712"/>
                    </a:cubicBezTo>
                    <a:cubicBezTo>
                      <a:pt x="7824692" y="2265045"/>
                      <a:pt x="7888129" y="2262569"/>
                      <a:pt x="7951565" y="2262092"/>
                    </a:cubicBezTo>
                    <a:cubicBezTo>
                      <a:pt x="8043196" y="2261426"/>
                      <a:pt x="8134732" y="2261902"/>
                      <a:pt x="8229695" y="2261902"/>
                    </a:cubicBezTo>
                    <a:cubicBezTo>
                      <a:pt x="8242364" y="2128076"/>
                      <a:pt x="8254270" y="2005489"/>
                      <a:pt x="8264747" y="1882807"/>
                    </a:cubicBezTo>
                    <a:cubicBezTo>
                      <a:pt x="8265414" y="1874711"/>
                      <a:pt x="8257032" y="1863281"/>
                      <a:pt x="8249698" y="1857375"/>
                    </a:cubicBezTo>
                    <a:cubicBezTo>
                      <a:pt x="8206264" y="1822704"/>
                      <a:pt x="8161973" y="1789176"/>
                      <a:pt x="8113776" y="1752029"/>
                    </a:cubicBezTo>
                    <a:cubicBezTo>
                      <a:pt x="7993571" y="1806131"/>
                      <a:pt x="7908608" y="1797844"/>
                      <a:pt x="7869555" y="1711643"/>
                    </a:cubicBezTo>
                    <a:cubicBezTo>
                      <a:pt x="7847076" y="1662113"/>
                      <a:pt x="7832789" y="1601057"/>
                      <a:pt x="7839266" y="1548098"/>
                    </a:cubicBezTo>
                    <a:cubicBezTo>
                      <a:pt x="7849553" y="1463802"/>
                      <a:pt x="7916037" y="1414939"/>
                      <a:pt x="7993952" y="1383697"/>
                    </a:cubicBezTo>
                    <a:cubicBezTo>
                      <a:pt x="7829169" y="1221581"/>
                      <a:pt x="7819263" y="1071467"/>
                      <a:pt x="8042339" y="979265"/>
                    </a:cubicBezTo>
                    <a:cubicBezTo>
                      <a:pt x="8045672" y="930688"/>
                      <a:pt x="8045292" y="883063"/>
                      <a:pt x="8052816" y="836581"/>
                    </a:cubicBezTo>
                    <a:cubicBezTo>
                      <a:pt x="8066532" y="751237"/>
                      <a:pt x="8114919" y="702469"/>
                      <a:pt x="8184928" y="696278"/>
                    </a:cubicBezTo>
                    <a:cubicBezTo>
                      <a:pt x="8287226" y="687229"/>
                      <a:pt x="8357425" y="724948"/>
                      <a:pt x="8386858" y="810006"/>
                    </a:cubicBezTo>
                    <a:cubicBezTo>
                      <a:pt x="8400098" y="848201"/>
                      <a:pt x="8404574" y="889445"/>
                      <a:pt x="8413242" y="930593"/>
                    </a:cubicBezTo>
                    <a:cubicBezTo>
                      <a:pt x="8432482" y="928497"/>
                      <a:pt x="8452675" y="925259"/>
                      <a:pt x="8473059" y="924401"/>
                    </a:cubicBezTo>
                    <a:cubicBezTo>
                      <a:pt x="8580215" y="919734"/>
                      <a:pt x="8646605" y="975646"/>
                      <a:pt x="8651176" y="1082993"/>
                    </a:cubicBezTo>
                    <a:cubicBezTo>
                      <a:pt x="8653177" y="1128903"/>
                      <a:pt x="8643652" y="1176909"/>
                      <a:pt x="8630221" y="1221200"/>
                    </a:cubicBezTo>
                    <a:cubicBezTo>
                      <a:pt x="8620030" y="1254824"/>
                      <a:pt x="8612981" y="1276826"/>
                      <a:pt x="8648986" y="1299591"/>
                    </a:cubicBezTo>
                    <a:cubicBezTo>
                      <a:pt x="8673465" y="1315117"/>
                      <a:pt x="8692801" y="1340834"/>
                      <a:pt x="8709850" y="1365314"/>
                    </a:cubicBezTo>
                    <a:cubicBezTo>
                      <a:pt x="8752713" y="1426655"/>
                      <a:pt x="8767286" y="1495235"/>
                      <a:pt x="8729472" y="1562195"/>
                    </a:cubicBezTo>
                    <a:cubicBezTo>
                      <a:pt x="8690134" y="1631918"/>
                      <a:pt x="8624602" y="1665732"/>
                      <a:pt x="8543258" y="1665256"/>
                    </a:cubicBezTo>
                    <a:cubicBezTo>
                      <a:pt x="8529637" y="1665161"/>
                      <a:pt x="8516017" y="1664113"/>
                      <a:pt x="8501158" y="1663351"/>
                    </a:cubicBezTo>
                    <a:cubicBezTo>
                      <a:pt x="8493538" y="1734693"/>
                      <a:pt x="8474678" y="1801559"/>
                      <a:pt x="8415337" y="1839563"/>
                    </a:cubicBezTo>
                    <a:cubicBezTo>
                      <a:pt x="8365998" y="1871091"/>
                      <a:pt x="8350853" y="1905953"/>
                      <a:pt x="8365713" y="1959102"/>
                    </a:cubicBezTo>
                    <a:cubicBezTo>
                      <a:pt x="8368189" y="1968056"/>
                      <a:pt x="8367046" y="1978057"/>
                      <a:pt x="8367999" y="1987486"/>
                    </a:cubicBezTo>
                    <a:cubicBezTo>
                      <a:pt x="8376857" y="2076736"/>
                      <a:pt x="8385810" y="2165985"/>
                      <a:pt x="8394478" y="2252758"/>
                    </a:cubicBezTo>
                    <a:cubicBezTo>
                      <a:pt x="8591264" y="2252758"/>
                      <a:pt x="8782145" y="2252758"/>
                      <a:pt x="8975598" y="2252758"/>
                    </a:cubicBezTo>
                    <a:cubicBezTo>
                      <a:pt x="8975598" y="2229803"/>
                      <a:pt x="8975598" y="2212467"/>
                      <a:pt x="8975598" y="2195132"/>
                    </a:cubicBezTo>
                    <a:cubicBezTo>
                      <a:pt x="8975598" y="2019205"/>
                      <a:pt x="8976550" y="1843278"/>
                      <a:pt x="8974836" y="1667351"/>
                    </a:cubicBezTo>
                    <a:cubicBezTo>
                      <a:pt x="8974455" y="1629728"/>
                      <a:pt x="8981599" y="1613249"/>
                      <a:pt x="9023604" y="1605629"/>
                    </a:cubicBezTo>
                    <a:cubicBezTo>
                      <a:pt x="9322975" y="1551527"/>
                      <a:pt x="9621774" y="1494377"/>
                      <a:pt x="9920478" y="1436561"/>
                    </a:cubicBezTo>
                    <a:cubicBezTo>
                      <a:pt x="9945624" y="1431703"/>
                      <a:pt x="9972009" y="1419606"/>
                      <a:pt x="9991820" y="1403604"/>
                    </a:cubicBezTo>
                    <a:cubicBezTo>
                      <a:pt x="10152221" y="1274255"/>
                      <a:pt x="10311194" y="1143095"/>
                      <a:pt x="10470738" y="1012508"/>
                    </a:cubicBezTo>
                    <a:cubicBezTo>
                      <a:pt x="10603040" y="904208"/>
                      <a:pt x="10735436" y="796004"/>
                      <a:pt x="10870120" y="685800"/>
                    </a:cubicBezTo>
                    <a:cubicBezTo>
                      <a:pt x="11143584" y="901827"/>
                      <a:pt x="11415046" y="1116330"/>
                      <a:pt x="11694700" y="1337215"/>
                    </a:cubicBezTo>
                    <a:cubicBezTo>
                      <a:pt x="11646980" y="1345216"/>
                      <a:pt x="11610404" y="1351312"/>
                      <a:pt x="11577637" y="1356836"/>
                    </a:cubicBezTo>
                    <a:cubicBezTo>
                      <a:pt x="11577637" y="1660589"/>
                      <a:pt x="11577637" y="1960817"/>
                      <a:pt x="11577637" y="2261330"/>
                    </a:cubicBezTo>
                    <a:cubicBezTo>
                      <a:pt x="11783186" y="2261330"/>
                      <a:pt x="11980830" y="2261330"/>
                      <a:pt x="12179332" y="2261330"/>
                    </a:cubicBezTo>
                    <a:cubicBezTo>
                      <a:pt x="12179332" y="2240375"/>
                      <a:pt x="12179332" y="2222278"/>
                      <a:pt x="12179332" y="2194751"/>
                    </a:cubicBezTo>
                    <a:cubicBezTo>
                      <a:pt x="12002929" y="2194846"/>
                      <a:pt x="11829288" y="2194846"/>
                      <a:pt x="11651647" y="2194846"/>
                    </a:cubicBezTo>
                    <a:close/>
                    <a:moveTo>
                      <a:pt x="7525322" y="2265426"/>
                    </a:moveTo>
                    <a:cubicBezTo>
                      <a:pt x="7486365" y="2263902"/>
                      <a:pt x="7447883" y="2249138"/>
                      <a:pt x="7403592" y="2239137"/>
                    </a:cubicBezTo>
                    <a:cubicBezTo>
                      <a:pt x="7402354" y="2240947"/>
                      <a:pt x="7395306" y="2251329"/>
                      <a:pt x="7388543" y="2261807"/>
                    </a:cubicBezTo>
                    <a:cubicBezTo>
                      <a:pt x="7348728" y="2322671"/>
                      <a:pt x="7282529" y="2338483"/>
                      <a:pt x="7219379" y="2302288"/>
                    </a:cubicBezTo>
                    <a:cubicBezTo>
                      <a:pt x="7173087" y="2275713"/>
                      <a:pt x="7160324" y="2240375"/>
                      <a:pt x="7189280" y="2195322"/>
                    </a:cubicBezTo>
                    <a:cubicBezTo>
                      <a:pt x="7219188" y="2148745"/>
                      <a:pt x="7219855" y="2113026"/>
                      <a:pt x="7173754" y="2077212"/>
                    </a:cubicBezTo>
                    <a:cubicBezTo>
                      <a:pt x="7148037" y="2057305"/>
                      <a:pt x="7138797" y="2027777"/>
                      <a:pt x="7157371" y="1996726"/>
                    </a:cubicBezTo>
                    <a:cubicBezTo>
                      <a:pt x="7180612" y="1957769"/>
                      <a:pt x="7218998" y="1940433"/>
                      <a:pt x="7258812" y="1956054"/>
                    </a:cubicBezTo>
                    <a:cubicBezTo>
                      <a:pt x="7302342" y="1973104"/>
                      <a:pt x="7323963" y="1965674"/>
                      <a:pt x="7350728" y="1927384"/>
                    </a:cubicBezTo>
                    <a:cubicBezTo>
                      <a:pt x="7380828" y="1884236"/>
                      <a:pt x="7451503" y="1884998"/>
                      <a:pt x="7491889" y="1919478"/>
                    </a:cubicBezTo>
                    <a:cubicBezTo>
                      <a:pt x="7522750" y="1945862"/>
                      <a:pt x="7522940" y="1976914"/>
                      <a:pt x="7502843" y="2008442"/>
                    </a:cubicBezTo>
                    <a:cubicBezTo>
                      <a:pt x="7487793" y="2032064"/>
                      <a:pt x="7469315" y="2053590"/>
                      <a:pt x="7448265" y="2081498"/>
                    </a:cubicBezTo>
                    <a:cubicBezTo>
                      <a:pt x="7483983" y="2090071"/>
                      <a:pt x="7515320" y="2092643"/>
                      <a:pt x="7541610" y="2105406"/>
                    </a:cubicBezTo>
                    <a:cubicBezTo>
                      <a:pt x="7565327" y="2116931"/>
                      <a:pt x="7592949" y="2135791"/>
                      <a:pt x="7602284" y="2158365"/>
                    </a:cubicBezTo>
                    <a:cubicBezTo>
                      <a:pt x="7631906" y="2229993"/>
                      <a:pt x="7603998" y="2268569"/>
                      <a:pt x="7525322" y="22654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D236EEA-52A9-4932-81B3-C7515A13FA4A}"/>
                  </a:ext>
                </a:extLst>
              </p:cNvPr>
              <p:cNvSpPr/>
              <p:nvPr/>
            </p:nvSpPr>
            <p:spPr>
              <a:xfrm>
                <a:off x="1461861" y="4018679"/>
                <a:ext cx="1501936" cy="651147"/>
              </a:xfrm>
              <a:custGeom>
                <a:avLst/>
                <a:gdLst>
                  <a:gd name="connsiteX0" fmla="*/ 1065787 w 1501936"/>
                  <a:gd name="connsiteY0" fmla="*/ 375012 h 651147"/>
                  <a:gd name="connsiteX1" fmla="*/ 878144 w 1501936"/>
                  <a:gd name="connsiteY1" fmla="*/ 171939 h 651147"/>
                  <a:gd name="connsiteX2" fmla="*/ 828710 w 1501936"/>
                  <a:gd name="connsiteY2" fmla="*/ 48781 h 651147"/>
                  <a:gd name="connsiteX3" fmla="*/ 458949 w 1501936"/>
                  <a:gd name="connsiteY3" fmla="*/ 112598 h 651147"/>
                  <a:gd name="connsiteX4" fmla="*/ 404561 w 1501936"/>
                  <a:gd name="connsiteY4" fmla="*/ 151651 h 651147"/>
                  <a:gd name="connsiteX5" fmla="*/ 227301 w 1501936"/>
                  <a:gd name="connsiteY5" fmla="*/ 331768 h 651147"/>
                  <a:gd name="connsiteX6" fmla="*/ 178343 w 1501936"/>
                  <a:gd name="connsiteY6" fmla="*/ 368344 h 651147"/>
                  <a:gd name="connsiteX7" fmla="*/ 35 w 1501936"/>
                  <a:gd name="connsiteY7" fmla="*/ 367868 h 651147"/>
                  <a:gd name="connsiteX8" fmla="*/ 64043 w 1501936"/>
                  <a:gd name="connsiteY8" fmla="*/ 441782 h 651147"/>
                  <a:gd name="connsiteX9" fmla="*/ 196916 w 1501936"/>
                  <a:gd name="connsiteY9" fmla="*/ 447592 h 651147"/>
                  <a:gd name="connsiteX10" fmla="*/ 253400 w 1501936"/>
                  <a:gd name="connsiteY10" fmla="*/ 473881 h 651147"/>
                  <a:gd name="connsiteX11" fmla="*/ 415229 w 1501936"/>
                  <a:gd name="connsiteY11" fmla="*/ 556177 h 651147"/>
                  <a:gd name="connsiteX12" fmla="*/ 489905 w 1501936"/>
                  <a:gd name="connsiteY12" fmla="*/ 590277 h 651147"/>
                  <a:gd name="connsiteX13" fmla="*/ 670690 w 1501936"/>
                  <a:gd name="connsiteY13" fmla="*/ 644665 h 651147"/>
                  <a:gd name="connsiteX14" fmla="*/ 855951 w 1501936"/>
                  <a:gd name="connsiteY14" fmla="*/ 591801 h 651147"/>
                  <a:gd name="connsiteX15" fmla="*/ 1045213 w 1501936"/>
                  <a:gd name="connsiteY15" fmla="*/ 466452 h 651147"/>
                  <a:gd name="connsiteX16" fmla="*/ 1093505 w 1501936"/>
                  <a:gd name="connsiteY16" fmla="*/ 448545 h 651147"/>
                  <a:gd name="connsiteX17" fmla="*/ 1431071 w 1501936"/>
                  <a:gd name="connsiteY17" fmla="*/ 443878 h 651147"/>
                  <a:gd name="connsiteX18" fmla="*/ 1501937 w 1501936"/>
                  <a:gd name="connsiteY18" fmla="*/ 443878 h 651147"/>
                  <a:gd name="connsiteX19" fmla="*/ 1496031 w 1501936"/>
                  <a:gd name="connsiteY19" fmla="*/ 354057 h 651147"/>
                  <a:gd name="connsiteX20" fmla="*/ 1065787 w 1501936"/>
                  <a:gd name="connsiteY20" fmla="*/ 375012 h 651147"/>
                  <a:gd name="connsiteX21" fmla="*/ 961583 w 1501936"/>
                  <a:gd name="connsiteY21" fmla="*/ 478739 h 651147"/>
                  <a:gd name="connsiteX22" fmla="*/ 830424 w 1501936"/>
                  <a:gd name="connsiteY22" fmla="*/ 495217 h 651147"/>
                  <a:gd name="connsiteX23" fmla="*/ 758796 w 1501936"/>
                  <a:gd name="connsiteY23" fmla="*/ 520459 h 651147"/>
                  <a:gd name="connsiteX24" fmla="*/ 536578 w 1501936"/>
                  <a:gd name="connsiteY24" fmla="*/ 519220 h 651147"/>
                  <a:gd name="connsiteX25" fmla="*/ 481047 w 1501936"/>
                  <a:gd name="connsiteY25" fmla="*/ 491598 h 651147"/>
                  <a:gd name="connsiteX26" fmla="*/ 363985 w 1501936"/>
                  <a:gd name="connsiteY26" fmla="*/ 458927 h 651147"/>
                  <a:gd name="connsiteX27" fmla="*/ 294167 w 1501936"/>
                  <a:gd name="connsiteY27" fmla="*/ 308908 h 651147"/>
                  <a:gd name="connsiteX28" fmla="*/ 403323 w 1501936"/>
                  <a:gd name="connsiteY28" fmla="*/ 227755 h 651147"/>
                  <a:gd name="connsiteX29" fmla="*/ 445900 w 1501936"/>
                  <a:gd name="connsiteY29" fmla="*/ 225279 h 651147"/>
                  <a:gd name="connsiteX30" fmla="*/ 509717 w 1501936"/>
                  <a:gd name="connsiteY30" fmla="*/ 164033 h 651147"/>
                  <a:gd name="connsiteX31" fmla="*/ 610111 w 1501936"/>
                  <a:gd name="connsiteY31" fmla="*/ 64783 h 651147"/>
                  <a:gd name="connsiteX32" fmla="*/ 628970 w 1501936"/>
                  <a:gd name="connsiteY32" fmla="*/ 62592 h 651147"/>
                  <a:gd name="connsiteX33" fmla="*/ 800420 w 1501936"/>
                  <a:gd name="connsiteY33" fmla="*/ 242995 h 651147"/>
                  <a:gd name="connsiteX34" fmla="*/ 914244 w 1501936"/>
                  <a:gd name="connsiteY34" fmla="*/ 261379 h 651147"/>
                  <a:gd name="connsiteX35" fmla="*/ 961583 w 1501936"/>
                  <a:gd name="connsiteY35" fmla="*/ 478739 h 651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501936" h="651147">
                    <a:moveTo>
                      <a:pt x="1065787" y="375012"/>
                    </a:moveTo>
                    <a:cubicBezTo>
                      <a:pt x="1074645" y="267284"/>
                      <a:pt x="1047880" y="238709"/>
                      <a:pt x="878144" y="171939"/>
                    </a:cubicBezTo>
                    <a:cubicBezTo>
                      <a:pt x="887574" y="121171"/>
                      <a:pt x="870905" y="79642"/>
                      <a:pt x="828710" y="48781"/>
                    </a:cubicBezTo>
                    <a:cubicBezTo>
                      <a:pt x="711838" y="-36754"/>
                      <a:pt x="541340" y="-6274"/>
                      <a:pt x="458949" y="112598"/>
                    </a:cubicBezTo>
                    <a:cubicBezTo>
                      <a:pt x="446757" y="130219"/>
                      <a:pt x="424278" y="149174"/>
                      <a:pt x="404561" y="151651"/>
                    </a:cubicBezTo>
                    <a:cubicBezTo>
                      <a:pt x="296262" y="165271"/>
                      <a:pt x="243494" y="230232"/>
                      <a:pt x="227301" y="331768"/>
                    </a:cubicBezTo>
                    <a:cubicBezTo>
                      <a:pt x="222443" y="361867"/>
                      <a:pt x="206441" y="369106"/>
                      <a:pt x="178343" y="368344"/>
                    </a:cubicBezTo>
                    <a:cubicBezTo>
                      <a:pt x="119954" y="366630"/>
                      <a:pt x="61566" y="367868"/>
                      <a:pt x="35" y="367868"/>
                    </a:cubicBezTo>
                    <a:cubicBezTo>
                      <a:pt x="-251" y="439972"/>
                      <a:pt x="-251" y="439877"/>
                      <a:pt x="64043" y="441782"/>
                    </a:cubicBezTo>
                    <a:cubicBezTo>
                      <a:pt x="108429" y="443115"/>
                      <a:pt x="153006" y="442449"/>
                      <a:pt x="196916" y="447592"/>
                    </a:cubicBezTo>
                    <a:cubicBezTo>
                      <a:pt x="216728" y="449878"/>
                      <a:pt x="239969" y="459689"/>
                      <a:pt x="253400" y="473881"/>
                    </a:cubicBezTo>
                    <a:cubicBezTo>
                      <a:pt x="298167" y="521030"/>
                      <a:pt x="352079" y="545128"/>
                      <a:pt x="415229" y="556177"/>
                    </a:cubicBezTo>
                    <a:cubicBezTo>
                      <a:pt x="441709" y="560845"/>
                      <a:pt x="473141" y="571417"/>
                      <a:pt x="489905" y="590277"/>
                    </a:cubicBezTo>
                    <a:cubicBezTo>
                      <a:pt x="540388" y="647332"/>
                      <a:pt x="601348" y="661143"/>
                      <a:pt x="670690" y="644665"/>
                    </a:cubicBezTo>
                    <a:cubicBezTo>
                      <a:pt x="733079" y="629806"/>
                      <a:pt x="793372" y="605993"/>
                      <a:pt x="855951" y="591801"/>
                    </a:cubicBezTo>
                    <a:cubicBezTo>
                      <a:pt x="935771" y="573703"/>
                      <a:pt x="1008732" y="550558"/>
                      <a:pt x="1045213" y="466452"/>
                    </a:cubicBezTo>
                    <a:cubicBezTo>
                      <a:pt x="1050071" y="455308"/>
                      <a:pt x="1076741" y="448926"/>
                      <a:pt x="1093505" y="448545"/>
                    </a:cubicBezTo>
                    <a:cubicBezTo>
                      <a:pt x="1205995" y="445783"/>
                      <a:pt x="1318485" y="445116"/>
                      <a:pt x="1431071" y="443878"/>
                    </a:cubicBezTo>
                    <a:cubicBezTo>
                      <a:pt x="1452788" y="443687"/>
                      <a:pt x="1474409" y="443878"/>
                      <a:pt x="1501937" y="443878"/>
                    </a:cubicBezTo>
                    <a:cubicBezTo>
                      <a:pt x="1499746" y="411302"/>
                      <a:pt x="1498127" y="385585"/>
                      <a:pt x="1496031" y="354057"/>
                    </a:cubicBezTo>
                    <a:cubicBezTo>
                      <a:pt x="1348965" y="361201"/>
                      <a:pt x="1207519" y="368059"/>
                      <a:pt x="1065787" y="375012"/>
                    </a:cubicBezTo>
                    <a:close/>
                    <a:moveTo>
                      <a:pt x="961583" y="478739"/>
                    </a:moveTo>
                    <a:cubicBezTo>
                      <a:pt x="922721" y="514267"/>
                      <a:pt x="874620" y="503314"/>
                      <a:pt x="830424" y="495217"/>
                    </a:cubicBezTo>
                    <a:cubicBezTo>
                      <a:pt x="798706" y="489407"/>
                      <a:pt x="780132" y="492646"/>
                      <a:pt x="758796" y="520459"/>
                    </a:cubicBezTo>
                    <a:cubicBezTo>
                      <a:pt x="708885" y="585514"/>
                      <a:pt x="591537" y="581133"/>
                      <a:pt x="536578" y="519220"/>
                    </a:cubicBezTo>
                    <a:cubicBezTo>
                      <a:pt x="523814" y="504838"/>
                      <a:pt x="500764" y="497694"/>
                      <a:pt x="481047" y="491598"/>
                    </a:cubicBezTo>
                    <a:cubicBezTo>
                      <a:pt x="442376" y="479501"/>
                      <a:pt x="399989" y="476167"/>
                      <a:pt x="363985" y="458927"/>
                    </a:cubicBezTo>
                    <a:cubicBezTo>
                      <a:pt x="300453" y="428638"/>
                      <a:pt x="281308" y="380155"/>
                      <a:pt x="294167" y="308908"/>
                    </a:cubicBezTo>
                    <a:cubicBezTo>
                      <a:pt x="302453" y="263188"/>
                      <a:pt x="336553" y="237566"/>
                      <a:pt x="403323" y="227755"/>
                    </a:cubicBezTo>
                    <a:cubicBezTo>
                      <a:pt x="417325" y="225755"/>
                      <a:pt x="431708" y="224898"/>
                      <a:pt x="445900" y="225279"/>
                    </a:cubicBezTo>
                    <a:cubicBezTo>
                      <a:pt x="488381" y="226517"/>
                      <a:pt x="514575" y="217849"/>
                      <a:pt x="509717" y="164033"/>
                    </a:cubicBezTo>
                    <a:cubicBezTo>
                      <a:pt x="505717" y="119837"/>
                      <a:pt x="554771" y="77451"/>
                      <a:pt x="610111" y="64783"/>
                    </a:cubicBezTo>
                    <a:cubicBezTo>
                      <a:pt x="616207" y="63354"/>
                      <a:pt x="622589" y="62782"/>
                      <a:pt x="628970" y="62592"/>
                    </a:cubicBezTo>
                    <a:cubicBezTo>
                      <a:pt x="763273" y="57829"/>
                      <a:pt x="769369" y="83261"/>
                      <a:pt x="800420" y="242995"/>
                    </a:cubicBezTo>
                    <a:cubicBezTo>
                      <a:pt x="839949" y="249091"/>
                      <a:pt x="878430" y="250615"/>
                      <a:pt x="914244" y="261379"/>
                    </a:cubicBezTo>
                    <a:cubicBezTo>
                      <a:pt x="1007113" y="289382"/>
                      <a:pt x="1033497" y="413017"/>
                      <a:pt x="961583" y="4787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DBFA45A-9D3D-4582-BF38-078D016EBF69}"/>
                  </a:ext>
                </a:extLst>
              </p:cNvPr>
              <p:cNvSpPr/>
              <p:nvPr/>
            </p:nvSpPr>
            <p:spPr>
              <a:xfrm>
                <a:off x="6176771" y="3760278"/>
                <a:ext cx="403193" cy="432816"/>
              </a:xfrm>
              <a:custGeom>
                <a:avLst/>
                <a:gdLst>
                  <a:gd name="connsiteX0" fmla="*/ 0 w 403193"/>
                  <a:gd name="connsiteY0" fmla="*/ 432816 h 432816"/>
                  <a:gd name="connsiteX1" fmla="*/ 403193 w 403193"/>
                  <a:gd name="connsiteY1" fmla="*/ 432816 h 432816"/>
                  <a:gd name="connsiteX2" fmla="*/ 403193 w 403193"/>
                  <a:gd name="connsiteY2" fmla="*/ 0 h 432816"/>
                  <a:gd name="connsiteX3" fmla="*/ 0 w 403193"/>
                  <a:gd name="connsiteY3" fmla="*/ 0 h 432816"/>
                  <a:gd name="connsiteX4" fmla="*/ 0 w 403193"/>
                  <a:gd name="connsiteY4" fmla="*/ 432816 h 432816"/>
                  <a:gd name="connsiteX5" fmla="*/ 80867 w 403193"/>
                  <a:gd name="connsiteY5" fmla="*/ 88297 h 432816"/>
                  <a:gd name="connsiteX6" fmla="*/ 326708 w 403193"/>
                  <a:gd name="connsiteY6" fmla="*/ 88297 h 432816"/>
                  <a:gd name="connsiteX7" fmla="*/ 326708 w 403193"/>
                  <a:gd name="connsiteY7" fmla="*/ 351854 h 432816"/>
                  <a:gd name="connsiteX8" fmla="*/ 80867 w 403193"/>
                  <a:gd name="connsiteY8" fmla="*/ 351854 h 432816"/>
                  <a:gd name="connsiteX9" fmla="*/ 80867 w 403193"/>
                  <a:gd name="connsiteY9" fmla="*/ 88297 h 432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3193" h="432816">
                    <a:moveTo>
                      <a:pt x="0" y="432816"/>
                    </a:moveTo>
                    <a:cubicBezTo>
                      <a:pt x="136017" y="432816"/>
                      <a:pt x="268320" y="432816"/>
                      <a:pt x="403193" y="432816"/>
                    </a:cubicBezTo>
                    <a:cubicBezTo>
                      <a:pt x="403193" y="287179"/>
                      <a:pt x="403193" y="144304"/>
                      <a:pt x="403193" y="0"/>
                    </a:cubicBezTo>
                    <a:cubicBezTo>
                      <a:pt x="266795" y="0"/>
                      <a:pt x="133445" y="0"/>
                      <a:pt x="0" y="0"/>
                    </a:cubicBezTo>
                    <a:cubicBezTo>
                      <a:pt x="0" y="146495"/>
                      <a:pt x="0" y="289465"/>
                      <a:pt x="0" y="432816"/>
                    </a:cubicBezTo>
                    <a:close/>
                    <a:moveTo>
                      <a:pt x="80867" y="88297"/>
                    </a:moveTo>
                    <a:cubicBezTo>
                      <a:pt x="161925" y="88297"/>
                      <a:pt x="242888" y="88297"/>
                      <a:pt x="326708" y="88297"/>
                    </a:cubicBezTo>
                    <a:cubicBezTo>
                      <a:pt x="326708" y="175355"/>
                      <a:pt x="326708" y="261557"/>
                      <a:pt x="326708" y="351854"/>
                    </a:cubicBezTo>
                    <a:cubicBezTo>
                      <a:pt x="245745" y="351854"/>
                      <a:pt x="164783" y="351854"/>
                      <a:pt x="80867" y="351854"/>
                    </a:cubicBezTo>
                    <a:cubicBezTo>
                      <a:pt x="80867" y="264795"/>
                      <a:pt x="80867" y="178499"/>
                      <a:pt x="80867" y="8829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1BE8027-90AC-4EB3-BA8B-6D075C42A87F}"/>
                  </a:ext>
                </a:extLst>
              </p:cNvPr>
              <p:cNvSpPr/>
              <p:nvPr/>
            </p:nvSpPr>
            <p:spPr>
              <a:xfrm>
                <a:off x="1120901" y="3701700"/>
                <a:ext cx="439864" cy="445293"/>
              </a:xfrm>
              <a:custGeom>
                <a:avLst/>
                <a:gdLst>
                  <a:gd name="connsiteX0" fmla="*/ 439865 w 439864"/>
                  <a:gd name="connsiteY0" fmla="*/ 0 h 445293"/>
                  <a:gd name="connsiteX1" fmla="*/ 0 w 439864"/>
                  <a:gd name="connsiteY1" fmla="*/ 0 h 445293"/>
                  <a:gd name="connsiteX2" fmla="*/ 0 w 439864"/>
                  <a:gd name="connsiteY2" fmla="*/ 445294 h 445293"/>
                  <a:gd name="connsiteX3" fmla="*/ 439865 w 439864"/>
                  <a:gd name="connsiteY3" fmla="*/ 445294 h 445293"/>
                  <a:gd name="connsiteX4" fmla="*/ 439865 w 439864"/>
                  <a:gd name="connsiteY4" fmla="*/ 0 h 445293"/>
                  <a:gd name="connsiteX5" fmla="*/ 375857 w 439864"/>
                  <a:gd name="connsiteY5" fmla="*/ 383572 h 445293"/>
                  <a:gd name="connsiteX6" fmla="*/ 57626 w 439864"/>
                  <a:gd name="connsiteY6" fmla="*/ 383572 h 445293"/>
                  <a:gd name="connsiteX7" fmla="*/ 57626 w 439864"/>
                  <a:gd name="connsiteY7" fmla="*/ 56674 h 445293"/>
                  <a:gd name="connsiteX8" fmla="*/ 375857 w 439864"/>
                  <a:gd name="connsiteY8" fmla="*/ 56674 h 445293"/>
                  <a:gd name="connsiteX9" fmla="*/ 375857 w 439864"/>
                  <a:gd name="connsiteY9" fmla="*/ 383572 h 44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9864" h="445293">
                    <a:moveTo>
                      <a:pt x="439865" y="0"/>
                    </a:moveTo>
                    <a:cubicBezTo>
                      <a:pt x="289655" y="0"/>
                      <a:pt x="144970" y="0"/>
                      <a:pt x="0" y="0"/>
                    </a:cubicBezTo>
                    <a:cubicBezTo>
                      <a:pt x="0" y="150495"/>
                      <a:pt x="0" y="296989"/>
                      <a:pt x="0" y="445294"/>
                    </a:cubicBezTo>
                    <a:cubicBezTo>
                      <a:pt x="147733" y="445294"/>
                      <a:pt x="292513" y="445294"/>
                      <a:pt x="439865" y="445294"/>
                    </a:cubicBezTo>
                    <a:cubicBezTo>
                      <a:pt x="439865" y="295846"/>
                      <a:pt x="439865" y="149447"/>
                      <a:pt x="439865" y="0"/>
                    </a:cubicBezTo>
                    <a:close/>
                    <a:moveTo>
                      <a:pt x="375857" y="383572"/>
                    </a:moveTo>
                    <a:cubicBezTo>
                      <a:pt x="270891" y="383572"/>
                      <a:pt x="165830" y="383572"/>
                      <a:pt x="57626" y="383572"/>
                    </a:cubicBezTo>
                    <a:cubicBezTo>
                      <a:pt x="57626" y="275749"/>
                      <a:pt x="57626" y="168878"/>
                      <a:pt x="57626" y="56674"/>
                    </a:cubicBezTo>
                    <a:cubicBezTo>
                      <a:pt x="164782" y="56674"/>
                      <a:pt x="268795" y="56674"/>
                      <a:pt x="375857" y="56674"/>
                    </a:cubicBezTo>
                    <a:cubicBezTo>
                      <a:pt x="375857" y="165544"/>
                      <a:pt x="375857" y="272605"/>
                      <a:pt x="375857" y="3835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496AA96-A4DD-49E3-B33A-A519EAA5D432}"/>
                  </a:ext>
                </a:extLst>
              </p:cNvPr>
              <p:cNvSpPr/>
              <p:nvPr/>
            </p:nvSpPr>
            <p:spPr>
              <a:xfrm>
                <a:off x="9326117" y="3991736"/>
                <a:ext cx="306324" cy="505110"/>
              </a:xfrm>
              <a:custGeom>
                <a:avLst/>
                <a:gdLst>
                  <a:gd name="connsiteX0" fmla="*/ 0 w 306324"/>
                  <a:gd name="connsiteY0" fmla="*/ 502444 h 505110"/>
                  <a:gd name="connsiteX1" fmla="*/ 62675 w 306324"/>
                  <a:gd name="connsiteY1" fmla="*/ 502444 h 505110"/>
                  <a:gd name="connsiteX2" fmla="*/ 62675 w 306324"/>
                  <a:gd name="connsiteY2" fmla="*/ 65722 h 505110"/>
                  <a:gd name="connsiteX3" fmla="*/ 240982 w 306324"/>
                  <a:gd name="connsiteY3" fmla="*/ 65722 h 505110"/>
                  <a:gd name="connsiteX4" fmla="*/ 240982 w 306324"/>
                  <a:gd name="connsiteY4" fmla="*/ 505111 h 505110"/>
                  <a:gd name="connsiteX5" fmla="*/ 306324 w 306324"/>
                  <a:gd name="connsiteY5" fmla="*/ 505111 h 505110"/>
                  <a:gd name="connsiteX6" fmla="*/ 306324 w 306324"/>
                  <a:gd name="connsiteY6" fmla="*/ 0 h 505110"/>
                  <a:gd name="connsiteX7" fmla="*/ 95 w 306324"/>
                  <a:gd name="connsiteY7" fmla="*/ 0 h 505110"/>
                  <a:gd name="connsiteX8" fmla="*/ 0 w 306324"/>
                  <a:gd name="connsiteY8" fmla="*/ 502444 h 505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324" h="505110">
                    <a:moveTo>
                      <a:pt x="0" y="502444"/>
                    </a:moveTo>
                    <a:cubicBezTo>
                      <a:pt x="21527" y="502444"/>
                      <a:pt x="39529" y="502444"/>
                      <a:pt x="62675" y="502444"/>
                    </a:cubicBezTo>
                    <a:cubicBezTo>
                      <a:pt x="62675" y="353949"/>
                      <a:pt x="62675" y="209264"/>
                      <a:pt x="62675" y="65722"/>
                    </a:cubicBezTo>
                    <a:cubicBezTo>
                      <a:pt x="122587" y="65722"/>
                      <a:pt x="177165" y="65722"/>
                      <a:pt x="240982" y="65722"/>
                    </a:cubicBezTo>
                    <a:cubicBezTo>
                      <a:pt x="240982" y="214693"/>
                      <a:pt x="240982" y="359378"/>
                      <a:pt x="240982" y="505111"/>
                    </a:cubicBezTo>
                    <a:cubicBezTo>
                      <a:pt x="267558" y="505111"/>
                      <a:pt x="284798" y="505111"/>
                      <a:pt x="306324" y="505111"/>
                    </a:cubicBezTo>
                    <a:cubicBezTo>
                      <a:pt x="306324" y="334042"/>
                      <a:pt x="306324" y="167354"/>
                      <a:pt x="306324" y="0"/>
                    </a:cubicBezTo>
                    <a:cubicBezTo>
                      <a:pt x="202216" y="0"/>
                      <a:pt x="101632" y="0"/>
                      <a:pt x="95" y="0"/>
                    </a:cubicBezTo>
                    <a:cubicBezTo>
                      <a:pt x="0" y="169735"/>
                      <a:pt x="0" y="336518"/>
                      <a:pt x="0" y="5024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68EB801-EAE0-4059-8C74-33FDEA5D74A2}"/>
                  </a:ext>
                </a:extLst>
              </p:cNvPr>
              <p:cNvSpPr/>
              <p:nvPr/>
            </p:nvSpPr>
            <p:spPr>
              <a:xfrm>
                <a:off x="3383184" y="3968495"/>
                <a:ext cx="307181" cy="501681"/>
              </a:xfrm>
              <a:custGeom>
                <a:avLst/>
                <a:gdLst>
                  <a:gd name="connsiteX0" fmla="*/ 0 w 307181"/>
                  <a:gd name="connsiteY0" fmla="*/ 499777 h 501681"/>
                  <a:gd name="connsiteX1" fmla="*/ 60484 w 307181"/>
                  <a:gd name="connsiteY1" fmla="*/ 499777 h 501681"/>
                  <a:gd name="connsiteX2" fmla="*/ 60484 w 307181"/>
                  <a:gd name="connsiteY2" fmla="*/ 65246 h 501681"/>
                  <a:gd name="connsiteX3" fmla="*/ 239268 w 307181"/>
                  <a:gd name="connsiteY3" fmla="*/ 65246 h 501681"/>
                  <a:gd name="connsiteX4" fmla="*/ 239268 w 307181"/>
                  <a:gd name="connsiteY4" fmla="*/ 501682 h 501681"/>
                  <a:gd name="connsiteX5" fmla="*/ 307181 w 307181"/>
                  <a:gd name="connsiteY5" fmla="*/ 501682 h 501681"/>
                  <a:gd name="connsiteX6" fmla="*/ 307181 w 307181"/>
                  <a:gd name="connsiteY6" fmla="*/ 0 h 501681"/>
                  <a:gd name="connsiteX7" fmla="*/ 0 w 307181"/>
                  <a:gd name="connsiteY7" fmla="*/ 0 h 501681"/>
                  <a:gd name="connsiteX8" fmla="*/ 0 w 307181"/>
                  <a:gd name="connsiteY8" fmla="*/ 499777 h 50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7181" h="501681">
                    <a:moveTo>
                      <a:pt x="0" y="499777"/>
                    </a:moveTo>
                    <a:cubicBezTo>
                      <a:pt x="20860" y="499777"/>
                      <a:pt x="38576" y="499777"/>
                      <a:pt x="60484" y="499777"/>
                    </a:cubicBezTo>
                    <a:cubicBezTo>
                      <a:pt x="60484" y="352806"/>
                      <a:pt x="60484" y="209359"/>
                      <a:pt x="60484" y="65246"/>
                    </a:cubicBezTo>
                    <a:cubicBezTo>
                      <a:pt x="120301" y="65246"/>
                      <a:pt x="175927" y="65246"/>
                      <a:pt x="239268" y="65246"/>
                    </a:cubicBezTo>
                    <a:cubicBezTo>
                      <a:pt x="239268" y="213550"/>
                      <a:pt x="239268" y="356807"/>
                      <a:pt x="239268" y="501682"/>
                    </a:cubicBezTo>
                    <a:cubicBezTo>
                      <a:pt x="265843" y="501682"/>
                      <a:pt x="284512" y="501682"/>
                      <a:pt x="307181" y="501682"/>
                    </a:cubicBezTo>
                    <a:cubicBezTo>
                      <a:pt x="307181" y="331661"/>
                      <a:pt x="307181" y="166402"/>
                      <a:pt x="307181" y="0"/>
                    </a:cubicBezTo>
                    <a:cubicBezTo>
                      <a:pt x="203263" y="0"/>
                      <a:pt x="102679" y="0"/>
                      <a:pt x="0" y="0"/>
                    </a:cubicBezTo>
                    <a:cubicBezTo>
                      <a:pt x="0" y="168307"/>
                      <a:pt x="0" y="333470"/>
                      <a:pt x="0" y="4997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CFE2205-9474-432A-9661-26F5093A05B5}"/>
                  </a:ext>
                </a:extLst>
              </p:cNvPr>
              <p:cNvSpPr/>
              <p:nvPr/>
            </p:nvSpPr>
            <p:spPr>
              <a:xfrm>
                <a:off x="10724577" y="3285743"/>
                <a:ext cx="316706" cy="401383"/>
              </a:xfrm>
              <a:custGeom>
                <a:avLst/>
                <a:gdLst>
                  <a:gd name="connsiteX0" fmla="*/ 87631 w 316706"/>
                  <a:gd name="connsiteY0" fmla="*/ 0 h 401383"/>
                  <a:gd name="connsiteX1" fmla="*/ 0 w 316706"/>
                  <a:gd name="connsiteY1" fmla="*/ 87440 h 401383"/>
                  <a:gd name="connsiteX2" fmla="*/ 0 w 316706"/>
                  <a:gd name="connsiteY2" fmla="*/ 401384 h 401383"/>
                  <a:gd name="connsiteX3" fmla="*/ 316706 w 316706"/>
                  <a:gd name="connsiteY3" fmla="*/ 401384 h 401383"/>
                  <a:gd name="connsiteX4" fmla="*/ 316706 w 316706"/>
                  <a:gd name="connsiteY4" fmla="*/ 0 h 401383"/>
                  <a:gd name="connsiteX5" fmla="*/ 87631 w 316706"/>
                  <a:gd name="connsiteY5" fmla="*/ 0 h 401383"/>
                  <a:gd name="connsiteX6" fmla="*/ 253080 w 316706"/>
                  <a:gd name="connsiteY6" fmla="*/ 364903 h 401383"/>
                  <a:gd name="connsiteX7" fmla="*/ 66961 w 316706"/>
                  <a:gd name="connsiteY7" fmla="*/ 364903 h 401383"/>
                  <a:gd name="connsiteX8" fmla="*/ 66961 w 316706"/>
                  <a:gd name="connsiteY8" fmla="*/ 66961 h 401383"/>
                  <a:gd name="connsiteX9" fmla="*/ 253080 w 316706"/>
                  <a:gd name="connsiteY9" fmla="*/ 66961 h 401383"/>
                  <a:gd name="connsiteX10" fmla="*/ 253080 w 316706"/>
                  <a:gd name="connsiteY10" fmla="*/ 364903 h 401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6706" h="401383">
                    <a:moveTo>
                      <a:pt x="87631" y="0"/>
                    </a:moveTo>
                    <a:cubicBezTo>
                      <a:pt x="0" y="0"/>
                      <a:pt x="0" y="0"/>
                      <a:pt x="0" y="87440"/>
                    </a:cubicBezTo>
                    <a:cubicBezTo>
                      <a:pt x="0" y="191452"/>
                      <a:pt x="0" y="295561"/>
                      <a:pt x="0" y="401384"/>
                    </a:cubicBezTo>
                    <a:cubicBezTo>
                      <a:pt x="108967" y="401384"/>
                      <a:pt x="212217" y="401384"/>
                      <a:pt x="316706" y="401384"/>
                    </a:cubicBezTo>
                    <a:cubicBezTo>
                      <a:pt x="316706" y="267272"/>
                      <a:pt x="316706" y="136684"/>
                      <a:pt x="316706" y="0"/>
                    </a:cubicBezTo>
                    <a:cubicBezTo>
                      <a:pt x="238792" y="0"/>
                      <a:pt x="163259" y="0"/>
                      <a:pt x="87631" y="0"/>
                    </a:cubicBezTo>
                    <a:close/>
                    <a:moveTo>
                      <a:pt x="253080" y="364903"/>
                    </a:moveTo>
                    <a:cubicBezTo>
                      <a:pt x="190500" y="364903"/>
                      <a:pt x="130016" y="364903"/>
                      <a:pt x="66961" y="364903"/>
                    </a:cubicBezTo>
                    <a:cubicBezTo>
                      <a:pt x="66961" y="265176"/>
                      <a:pt x="66961" y="167926"/>
                      <a:pt x="66961" y="66961"/>
                    </a:cubicBezTo>
                    <a:cubicBezTo>
                      <a:pt x="127826" y="66961"/>
                      <a:pt x="188309" y="66961"/>
                      <a:pt x="253080" y="66961"/>
                    </a:cubicBezTo>
                    <a:cubicBezTo>
                      <a:pt x="253080" y="167354"/>
                      <a:pt x="253080" y="264605"/>
                      <a:pt x="253080" y="3649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F1E9E70-F675-45C1-A3A5-E59785E2FC74}"/>
                  </a:ext>
                </a:extLst>
              </p:cNvPr>
              <p:cNvSpPr/>
              <p:nvPr/>
            </p:nvSpPr>
            <p:spPr>
              <a:xfrm>
                <a:off x="10724781" y="3840531"/>
                <a:ext cx="316502" cy="400093"/>
              </a:xfrm>
              <a:custGeom>
                <a:avLst/>
                <a:gdLst>
                  <a:gd name="connsiteX0" fmla="*/ 20847 w 316502"/>
                  <a:gd name="connsiteY0" fmla="*/ 1186 h 400093"/>
                  <a:gd name="connsiteX1" fmla="*/ 940 w 316502"/>
                  <a:gd name="connsiteY1" fmla="*/ 25761 h 400093"/>
                  <a:gd name="connsiteX2" fmla="*/ 82 w 316502"/>
                  <a:gd name="connsiteY2" fmla="*/ 400093 h 400093"/>
                  <a:gd name="connsiteX3" fmla="*/ 316503 w 316502"/>
                  <a:gd name="connsiteY3" fmla="*/ 400093 h 400093"/>
                  <a:gd name="connsiteX4" fmla="*/ 316503 w 316502"/>
                  <a:gd name="connsiteY4" fmla="*/ 139 h 400093"/>
                  <a:gd name="connsiteX5" fmla="*/ 20847 w 316502"/>
                  <a:gd name="connsiteY5" fmla="*/ 1186 h 400093"/>
                  <a:gd name="connsiteX6" fmla="*/ 251161 w 316502"/>
                  <a:gd name="connsiteY6" fmla="*/ 362946 h 400093"/>
                  <a:gd name="connsiteX7" fmla="*/ 67043 w 316502"/>
                  <a:gd name="connsiteY7" fmla="*/ 362946 h 400093"/>
                  <a:gd name="connsiteX8" fmla="*/ 67043 w 316502"/>
                  <a:gd name="connsiteY8" fmla="*/ 66814 h 400093"/>
                  <a:gd name="connsiteX9" fmla="*/ 251161 w 316502"/>
                  <a:gd name="connsiteY9" fmla="*/ 66814 h 400093"/>
                  <a:gd name="connsiteX10" fmla="*/ 251161 w 316502"/>
                  <a:gd name="connsiteY10" fmla="*/ 362946 h 40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6502" h="400093">
                    <a:moveTo>
                      <a:pt x="20847" y="1186"/>
                    </a:moveTo>
                    <a:cubicBezTo>
                      <a:pt x="13799" y="1282"/>
                      <a:pt x="1035" y="17093"/>
                      <a:pt x="940" y="25761"/>
                    </a:cubicBezTo>
                    <a:cubicBezTo>
                      <a:pt x="-393" y="149014"/>
                      <a:pt x="82" y="272268"/>
                      <a:pt x="82" y="400093"/>
                    </a:cubicBezTo>
                    <a:cubicBezTo>
                      <a:pt x="109144" y="400093"/>
                      <a:pt x="211538" y="400093"/>
                      <a:pt x="316503" y="400093"/>
                    </a:cubicBezTo>
                    <a:cubicBezTo>
                      <a:pt x="316503" y="267029"/>
                      <a:pt x="316503" y="136537"/>
                      <a:pt x="316503" y="139"/>
                    </a:cubicBezTo>
                    <a:cubicBezTo>
                      <a:pt x="216301" y="43"/>
                      <a:pt x="118574" y="-433"/>
                      <a:pt x="20847" y="1186"/>
                    </a:cubicBezTo>
                    <a:close/>
                    <a:moveTo>
                      <a:pt x="251161" y="362946"/>
                    </a:moveTo>
                    <a:cubicBezTo>
                      <a:pt x="188964" y="362946"/>
                      <a:pt x="129433" y="362946"/>
                      <a:pt x="67043" y="362946"/>
                    </a:cubicBezTo>
                    <a:cubicBezTo>
                      <a:pt x="67043" y="263791"/>
                      <a:pt x="67043" y="166826"/>
                      <a:pt x="67043" y="66814"/>
                    </a:cubicBezTo>
                    <a:cubicBezTo>
                      <a:pt x="128384" y="66814"/>
                      <a:pt x="187915" y="66814"/>
                      <a:pt x="251161" y="66814"/>
                    </a:cubicBezTo>
                    <a:cubicBezTo>
                      <a:pt x="251161" y="164540"/>
                      <a:pt x="251161" y="261505"/>
                      <a:pt x="251161" y="3629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EFF0DC8-7C66-4067-B4DA-D79027D216F6}"/>
                  </a:ext>
                </a:extLst>
              </p:cNvPr>
              <p:cNvSpPr/>
              <p:nvPr/>
            </p:nvSpPr>
            <p:spPr>
              <a:xfrm>
                <a:off x="3224878" y="2810826"/>
                <a:ext cx="310133" cy="398049"/>
              </a:xfrm>
              <a:custGeom>
                <a:avLst/>
                <a:gdLst>
                  <a:gd name="connsiteX0" fmla="*/ 310134 w 310133"/>
                  <a:gd name="connsiteY0" fmla="*/ 0 h 398049"/>
                  <a:gd name="connsiteX1" fmla="*/ 0 w 310133"/>
                  <a:gd name="connsiteY1" fmla="*/ 0 h 398049"/>
                  <a:gd name="connsiteX2" fmla="*/ 0 w 310133"/>
                  <a:gd name="connsiteY2" fmla="*/ 398050 h 398049"/>
                  <a:gd name="connsiteX3" fmla="*/ 310134 w 310133"/>
                  <a:gd name="connsiteY3" fmla="*/ 398050 h 398049"/>
                  <a:gd name="connsiteX4" fmla="*/ 310134 w 310133"/>
                  <a:gd name="connsiteY4" fmla="*/ 0 h 398049"/>
                  <a:gd name="connsiteX5" fmla="*/ 248698 w 310133"/>
                  <a:gd name="connsiteY5" fmla="*/ 360140 h 398049"/>
                  <a:gd name="connsiteX6" fmla="*/ 64961 w 310133"/>
                  <a:gd name="connsiteY6" fmla="*/ 360140 h 398049"/>
                  <a:gd name="connsiteX7" fmla="*/ 64961 w 310133"/>
                  <a:gd name="connsiteY7" fmla="*/ 62865 h 398049"/>
                  <a:gd name="connsiteX8" fmla="*/ 248698 w 310133"/>
                  <a:gd name="connsiteY8" fmla="*/ 62865 h 398049"/>
                  <a:gd name="connsiteX9" fmla="*/ 248698 w 310133"/>
                  <a:gd name="connsiteY9" fmla="*/ 360140 h 39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0133" h="398049">
                    <a:moveTo>
                      <a:pt x="310134" y="0"/>
                    </a:moveTo>
                    <a:cubicBezTo>
                      <a:pt x="206502" y="0"/>
                      <a:pt x="105728" y="0"/>
                      <a:pt x="0" y="0"/>
                    </a:cubicBezTo>
                    <a:cubicBezTo>
                      <a:pt x="0" y="134493"/>
                      <a:pt x="0" y="266129"/>
                      <a:pt x="0" y="398050"/>
                    </a:cubicBezTo>
                    <a:cubicBezTo>
                      <a:pt x="105442" y="398050"/>
                      <a:pt x="207359" y="398050"/>
                      <a:pt x="310134" y="398050"/>
                    </a:cubicBezTo>
                    <a:cubicBezTo>
                      <a:pt x="310134" y="263747"/>
                      <a:pt x="310134" y="133160"/>
                      <a:pt x="310134" y="0"/>
                    </a:cubicBezTo>
                    <a:close/>
                    <a:moveTo>
                      <a:pt x="248698" y="360140"/>
                    </a:moveTo>
                    <a:cubicBezTo>
                      <a:pt x="189357" y="360140"/>
                      <a:pt x="128683" y="360140"/>
                      <a:pt x="64961" y="360140"/>
                    </a:cubicBezTo>
                    <a:cubicBezTo>
                      <a:pt x="64961" y="262128"/>
                      <a:pt x="64961" y="164783"/>
                      <a:pt x="64961" y="62865"/>
                    </a:cubicBezTo>
                    <a:cubicBezTo>
                      <a:pt x="127825" y="62865"/>
                      <a:pt x="186309" y="62865"/>
                      <a:pt x="248698" y="62865"/>
                    </a:cubicBezTo>
                    <a:cubicBezTo>
                      <a:pt x="248698" y="161258"/>
                      <a:pt x="248698" y="258509"/>
                      <a:pt x="248698" y="3601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2DC4EB7-2F7C-412B-9DD1-9BACE9948C80}"/>
                  </a:ext>
                </a:extLst>
              </p:cNvPr>
              <p:cNvSpPr/>
              <p:nvPr/>
            </p:nvSpPr>
            <p:spPr>
              <a:xfrm>
                <a:off x="3225069" y="3363848"/>
                <a:ext cx="309752" cy="399573"/>
              </a:xfrm>
              <a:custGeom>
                <a:avLst/>
                <a:gdLst>
                  <a:gd name="connsiteX0" fmla="*/ 309753 w 309752"/>
                  <a:gd name="connsiteY0" fmla="*/ 0 h 399573"/>
                  <a:gd name="connsiteX1" fmla="*/ 0 w 309752"/>
                  <a:gd name="connsiteY1" fmla="*/ 0 h 399573"/>
                  <a:gd name="connsiteX2" fmla="*/ 0 w 309752"/>
                  <a:gd name="connsiteY2" fmla="*/ 399574 h 399573"/>
                  <a:gd name="connsiteX3" fmla="*/ 309753 w 309752"/>
                  <a:gd name="connsiteY3" fmla="*/ 399574 h 399573"/>
                  <a:gd name="connsiteX4" fmla="*/ 309753 w 309752"/>
                  <a:gd name="connsiteY4" fmla="*/ 0 h 399573"/>
                  <a:gd name="connsiteX5" fmla="*/ 248412 w 309752"/>
                  <a:gd name="connsiteY5" fmla="*/ 363379 h 399573"/>
                  <a:gd name="connsiteX6" fmla="*/ 65532 w 309752"/>
                  <a:gd name="connsiteY6" fmla="*/ 363379 h 399573"/>
                  <a:gd name="connsiteX7" fmla="*/ 65532 w 309752"/>
                  <a:gd name="connsiteY7" fmla="*/ 64389 h 399573"/>
                  <a:gd name="connsiteX8" fmla="*/ 248412 w 309752"/>
                  <a:gd name="connsiteY8" fmla="*/ 64389 h 399573"/>
                  <a:gd name="connsiteX9" fmla="*/ 248412 w 309752"/>
                  <a:gd name="connsiteY9" fmla="*/ 363379 h 399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752" h="399573">
                    <a:moveTo>
                      <a:pt x="309753" y="0"/>
                    </a:moveTo>
                    <a:cubicBezTo>
                      <a:pt x="204597" y="0"/>
                      <a:pt x="102679" y="0"/>
                      <a:pt x="0" y="0"/>
                    </a:cubicBezTo>
                    <a:cubicBezTo>
                      <a:pt x="0" y="134874"/>
                      <a:pt x="0" y="266700"/>
                      <a:pt x="0" y="399574"/>
                    </a:cubicBezTo>
                    <a:cubicBezTo>
                      <a:pt x="104489" y="399574"/>
                      <a:pt x="205264" y="399574"/>
                      <a:pt x="309753" y="399574"/>
                    </a:cubicBezTo>
                    <a:cubicBezTo>
                      <a:pt x="309753" y="263366"/>
                      <a:pt x="309753" y="132779"/>
                      <a:pt x="309753" y="0"/>
                    </a:cubicBezTo>
                    <a:close/>
                    <a:moveTo>
                      <a:pt x="248412" y="363379"/>
                    </a:moveTo>
                    <a:cubicBezTo>
                      <a:pt x="185642" y="363379"/>
                      <a:pt x="127540" y="363379"/>
                      <a:pt x="65532" y="363379"/>
                    </a:cubicBezTo>
                    <a:cubicBezTo>
                      <a:pt x="65532" y="263652"/>
                      <a:pt x="65532" y="165449"/>
                      <a:pt x="65532" y="64389"/>
                    </a:cubicBezTo>
                    <a:cubicBezTo>
                      <a:pt x="125635" y="64389"/>
                      <a:pt x="184976" y="64389"/>
                      <a:pt x="248412" y="64389"/>
                    </a:cubicBezTo>
                    <a:cubicBezTo>
                      <a:pt x="248412" y="162496"/>
                      <a:pt x="248412" y="260699"/>
                      <a:pt x="248412" y="3633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907F3CB-BD26-460C-A9FD-DC785EB21188}"/>
                  </a:ext>
                </a:extLst>
              </p:cNvPr>
              <p:cNvSpPr/>
              <p:nvPr/>
            </p:nvSpPr>
            <p:spPr>
              <a:xfrm>
                <a:off x="2843212" y="3363657"/>
                <a:ext cx="306514" cy="399954"/>
              </a:xfrm>
              <a:custGeom>
                <a:avLst/>
                <a:gdLst>
                  <a:gd name="connsiteX0" fmla="*/ 0 w 306514"/>
                  <a:gd name="connsiteY0" fmla="*/ 399955 h 399954"/>
                  <a:gd name="connsiteX1" fmla="*/ 306514 w 306514"/>
                  <a:gd name="connsiteY1" fmla="*/ 399955 h 399954"/>
                  <a:gd name="connsiteX2" fmla="*/ 306514 w 306514"/>
                  <a:gd name="connsiteY2" fmla="*/ 0 h 399954"/>
                  <a:gd name="connsiteX3" fmla="*/ 0 w 306514"/>
                  <a:gd name="connsiteY3" fmla="*/ 0 h 399954"/>
                  <a:gd name="connsiteX4" fmla="*/ 0 w 306514"/>
                  <a:gd name="connsiteY4" fmla="*/ 399955 h 399954"/>
                  <a:gd name="connsiteX5" fmla="*/ 52292 w 306514"/>
                  <a:gd name="connsiteY5" fmla="*/ 64199 h 399954"/>
                  <a:gd name="connsiteX6" fmla="*/ 252603 w 306514"/>
                  <a:gd name="connsiteY6" fmla="*/ 64199 h 399954"/>
                  <a:gd name="connsiteX7" fmla="*/ 252603 w 306514"/>
                  <a:gd name="connsiteY7" fmla="*/ 360902 h 399954"/>
                  <a:gd name="connsiteX8" fmla="*/ 52292 w 306514"/>
                  <a:gd name="connsiteY8" fmla="*/ 360902 h 399954"/>
                  <a:gd name="connsiteX9" fmla="*/ 52292 w 306514"/>
                  <a:gd name="connsiteY9" fmla="*/ 64199 h 399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6514" h="399954">
                    <a:moveTo>
                      <a:pt x="0" y="399955"/>
                    </a:moveTo>
                    <a:cubicBezTo>
                      <a:pt x="102775" y="399955"/>
                      <a:pt x="202025" y="399955"/>
                      <a:pt x="306514" y="399955"/>
                    </a:cubicBezTo>
                    <a:cubicBezTo>
                      <a:pt x="306514" y="264700"/>
                      <a:pt x="306514" y="133064"/>
                      <a:pt x="306514" y="0"/>
                    </a:cubicBezTo>
                    <a:cubicBezTo>
                      <a:pt x="202597" y="0"/>
                      <a:pt x="102203" y="0"/>
                      <a:pt x="0" y="0"/>
                    </a:cubicBezTo>
                    <a:cubicBezTo>
                      <a:pt x="0" y="134493"/>
                      <a:pt x="0" y="266129"/>
                      <a:pt x="0" y="399955"/>
                    </a:cubicBezTo>
                    <a:close/>
                    <a:moveTo>
                      <a:pt x="52292" y="64199"/>
                    </a:moveTo>
                    <a:cubicBezTo>
                      <a:pt x="118967" y="64199"/>
                      <a:pt x="183166" y="64199"/>
                      <a:pt x="252603" y="64199"/>
                    </a:cubicBezTo>
                    <a:cubicBezTo>
                      <a:pt x="252603" y="164687"/>
                      <a:pt x="252603" y="260699"/>
                      <a:pt x="252603" y="360902"/>
                    </a:cubicBezTo>
                    <a:cubicBezTo>
                      <a:pt x="186880" y="360902"/>
                      <a:pt x="121539" y="360902"/>
                      <a:pt x="52292" y="360902"/>
                    </a:cubicBezTo>
                    <a:cubicBezTo>
                      <a:pt x="52292" y="263271"/>
                      <a:pt x="52292" y="164878"/>
                      <a:pt x="52292" y="64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978C2DE-4AEF-455C-9ED3-4D1D9BDC0E7B}"/>
                  </a:ext>
                </a:extLst>
              </p:cNvPr>
              <p:cNvSpPr/>
              <p:nvPr/>
            </p:nvSpPr>
            <p:spPr>
              <a:xfrm>
                <a:off x="2842735" y="2810826"/>
                <a:ext cx="307657" cy="398335"/>
              </a:xfrm>
              <a:custGeom>
                <a:avLst/>
                <a:gdLst>
                  <a:gd name="connsiteX0" fmla="*/ 0 w 307657"/>
                  <a:gd name="connsiteY0" fmla="*/ 398336 h 398335"/>
                  <a:gd name="connsiteX1" fmla="*/ 307657 w 307657"/>
                  <a:gd name="connsiteY1" fmla="*/ 398336 h 398335"/>
                  <a:gd name="connsiteX2" fmla="*/ 307657 w 307657"/>
                  <a:gd name="connsiteY2" fmla="*/ 0 h 398335"/>
                  <a:gd name="connsiteX3" fmla="*/ 0 w 307657"/>
                  <a:gd name="connsiteY3" fmla="*/ 0 h 398335"/>
                  <a:gd name="connsiteX4" fmla="*/ 0 w 307657"/>
                  <a:gd name="connsiteY4" fmla="*/ 398336 h 398335"/>
                  <a:gd name="connsiteX5" fmla="*/ 49149 w 307657"/>
                  <a:gd name="connsiteY5" fmla="*/ 63818 h 398335"/>
                  <a:gd name="connsiteX6" fmla="*/ 251269 w 307657"/>
                  <a:gd name="connsiteY6" fmla="*/ 63818 h 398335"/>
                  <a:gd name="connsiteX7" fmla="*/ 251269 w 307657"/>
                  <a:gd name="connsiteY7" fmla="*/ 363950 h 398335"/>
                  <a:gd name="connsiteX8" fmla="*/ 70866 w 307657"/>
                  <a:gd name="connsiteY8" fmla="*/ 362903 h 398335"/>
                  <a:gd name="connsiteX9" fmla="*/ 50101 w 307657"/>
                  <a:gd name="connsiteY9" fmla="*/ 339566 h 398335"/>
                  <a:gd name="connsiteX10" fmla="*/ 49149 w 307657"/>
                  <a:gd name="connsiteY10" fmla="*/ 63818 h 398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7657" h="398335">
                    <a:moveTo>
                      <a:pt x="0" y="398336"/>
                    </a:moveTo>
                    <a:cubicBezTo>
                      <a:pt x="105251" y="398336"/>
                      <a:pt x="205930" y="398336"/>
                      <a:pt x="307657" y="398336"/>
                    </a:cubicBezTo>
                    <a:cubicBezTo>
                      <a:pt x="307657" y="264033"/>
                      <a:pt x="307657" y="133255"/>
                      <a:pt x="307657" y="0"/>
                    </a:cubicBezTo>
                    <a:cubicBezTo>
                      <a:pt x="204216" y="0"/>
                      <a:pt x="103632" y="0"/>
                      <a:pt x="0" y="0"/>
                    </a:cubicBezTo>
                    <a:cubicBezTo>
                      <a:pt x="0" y="133160"/>
                      <a:pt x="0" y="264033"/>
                      <a:pt x="0" y="398336"/>
                    </a:cubicBezTo>
                    <a:close/>
                    <a:moveTo>
                      <a:pt x="49149" y="63818"/>
                    </a:moveTo>
                    <a:cubicBezTo>
                      <a:pt x="118967" y="63818"/>
                      <a:pt x="183261" y="63818"/>
                      <a:pt x="251269" y="63818"/>
                    </a:cubicBezTo>
                    <a:cubicBezTo>
                      <a:pt x="251269" y="160973"/>
                      <a:pt x="251269" y="258032"/>
                      <a:pt x="251269" y="363950"/>
                    </a:cubicBezTo>
                    <a:cubicBezTo>
                      <a:pt x="190119" y="363950"/>
                      <a:pt x="130397" y="364808"/>
                      <a:pt x="70866" y="362903"/>
                    </a:cubicBezTo>
                    <a:cubicBezTo>
                      <a:pt x="63341" y="362617"/>
                      <a:pt x="50197" y="347758"/>
                      <a:pt x="50101" y="339566"/>
                    </a:cubicBezTo>
                    <a:cubicBezTo>
                      <a:pt x="48577" y="248317"/>
                      <a:pt x="49149" y="157163"/>
                      <a:pt x="49149" y="638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CA0A2E8-BDF1-43FE-930F-768D23B9E0E7}"/>
                  </a:ext>
                </a:extLst>
              </p:cNvPr>
              <p:cNvSpPr/>
              <p:nvPr/>
            </p:nvSpPr>
            <p:spPr>
              <a:xfrm>
                <a:off x="4597907" y="3932300"/>
                <a:ext cx="210692" cy="214598"/>
              </a:xfrm>
              <a:custGeom>
                <a:avLst/>
                <a:gdLst>
                  <a:gd name="connsiteX0" fmla="*/ 0 w 210692"/>
                  <a:gd name="connsiteY0" fmla="*/ 214598 h 214598"/>
                  <a:gd name="connsiteX1" fmla="*/ 210693 w 210692"/>
                  <a:gd name="connsiteY1" fmla="*/ 214598 h 214598"/>
                  <a:gd name="connsiteX2" fmla="*/ 210693 w 210692"/>
                  <a:gd name="connsiteY2" fmla="*/ 0 h 214598"/>
                  <a:gd name="connsiteX3" fmla="*/ 0 w 210692"/>
                  <a:gd name="connsiteY3" fmla="*/ 0 h 214598"/>
                  <a:gd name="connsiteX4" fmla="*/ 0 w 210692"/>
                  <a:gd name="connsiteY4" fmla="*/ 214598 h 214598"/>
                  <a:gd name="connsiteX5" fmla="*/ 43529 w 210692"/>
                  <a:gd name="connsiteY5" fmla="*/ 45625 h 214598"/>
                  <a:gd name="connsiteX6" fmla="*/ 172117 w 210692"/>
                  <a:gd name="connsiteY6" fmla="*/ 45625 h 214598"/>
                  <a:gd name="connsiteX7" fmla="*/ 172117 w 210692"/>
                  <a:gd name="connsiteY7" fmla="*/ 175165 h 214598"/>
                  <a:gd name="connsiteX8" fmla="*/ 43529 w 210692"/>
                  <a:gd name="connsiteY8" fmla="*/ 175165 h 214598"/>
                  <a:gd name="connsiteX9" fmla="*/ 43529 w 210692"/>
                  <a:gd name="connsiteY9" fmla="*/ 45625 h 214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0692" h="214598">
                    <a:moveTo>
                      <a:pt x="0" y="214598"/>
                    </a:moveTo>
                    <a:cubicBezTo>
                      <a:pt x="72485" y="214598"/>
                      <a:pt x="141256" y="214598"/>
                      <a:pt x="210693" y="214598"/>
                    </a:cubicBezTo>
                    <a:cubicBezTo>
                      <a:pt x="210693" y="141446"/>
                      <a:pt x="210693" y="71533"/>
                      <a:pt x="210693" y="0"/>
                    </a:cubicBezTo>
                    <a:cubicBezTo>
                      <a:pt x="139351" y="0"/>
                      <a:pt x="71819" y="0"/>
                      <a:pt x="0" y="0"/>
                    </a:cubicBezTo>
                    <a:cubicBezTo>
                      <a:pt x="0" y="74390"/>
                      <a:pt x="0" y="144304"/>
                      <a:pt x="0" y="214598"/>
                    </a:cubicBezTo>
                    <a:close/>
                    <a:moveTo>
                      <a:pt x="43529" y="45625"/>
                    </a:moveTo>
                    <a:cubicBezTo>
                      <a:pt x="87821" y="45625"/>
                      <a:pt x="128302" y="45625"/>
                      <a:pt x="172117" y="45625"/>
                    </a:cubicBezTo>
                    <a:cubicBezTo>
                      <a:pt x="172117" y="88773"/>
                      <a:pt x="172117" y="130397"/>
                      <a:pt x="172117" y="175165"/>
                    </a:cubicBezTo>
                    <a:cubicBezTo>
                      <a:pt x="130112" y="175165"/>
                      <a:pt x="88487" y="175165"/>
                      <a:pt x="43529" y="175165"/>
                    </a:cubicBezTo>
                    <a:cubicBezTo>
                      <a:pt x="43529" y="133255"/>
                      <a:pt x="43529" y="91726"/>
                      <a:pt x="43529" y="456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5A8BA19-4C03-4A99-85D7-3512B69E819B}"/>
                  </a:ext>
                </a:extLst>
              </p:cNvPr>
              <p:cNvSpPr/>
              <p:nvPr/>
            </p:nvSpPr>
            <p:spPr>
              <a:xfrm>
                <a:off x="4321682" y="4089367"/>
                <a:ext cx="211455" cy="214503"/>
              </a:xfrm>
              <a:custGeom>
                <a:avLst/>
                <a:gdLst>
                  <a:gd name="connsiteX0" fmla="*/ 0 w 211455"/>
                  <a:gd name="connsiteY0" fmla="*/ 214503 h 214503"/>
                  <a:gd name="connsiteX1" fmla="*/ 211455 w 211455"/>
                  <a:gd name="connsiteY1" fmla="*/ 214503 h 214503"/>
                  <a:gd name="connsiteX2" fmla="*/ 211455 w 211455"/>
                  <a:gd name="connsiteY2" fmla="*/ 0 h 214503"/>
                  <a:gd name="connsiteX3" fmla="*/ 0 w 211455"/>
                  <a:gd name="connsiteY3" fmla="*/ 0 h 214503"/>
                  <a:gd name="connsiteX4" fmla="*/ 0 w 211455"/>
                  <a:gd name="connsiteY4" fmla="*/ 214503 h 214503"/>
                  <a:gd name="connsiteX5" fmla="*/ 44387 w 211455"/>
                  <a:gd name="connsiteY5" fmla="*/ 43243 h 214503"/>
                  <a:gd name="connsiteX6" fmla="*/ 172974 w 211455"/>
                  <a:gd name="connsiteY6" fmla="*/ 43243 h 214503"/>
                  <a:gd name="connsiteX7" fmla="*/ 172974 w 211455"/>
                  <a:gd name="connsiteY7" fmla="*/ 174974 h 214503"/>
                  <a:gd name="connsiteX8" fmla="*/ 44387 w 211455"/>
                  <a:gd name="connsiteY8" fmla="*/ 174974 h 214503"/>
                  <a:gd name="connsiteX9" fmla="*/ 44387 w 211455"/>
                  <a:gd name="connsiteY9" fmla="*/ 43243 h 214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1455" h="214503">
                    <a:moveTo>
                      <a:pt x="0" y="214503"/>
                    </a:moveTo>
                    <a:cubicBezTo>
                      <a:pt x="72676" y="214503"/>
                      <a:pt x="142399" y="214503"/>
                      <a:pt x="211455" y="214503"/>
                    </a:cubicBezTo>
                    <a:cubicBezTo>
                      <a:pt x="211455" y="140494"/>
                      <a:pt x="211455" y="70485"/>
                      <a:pt x="211455" y="0"/>
                    </a:cubicBezTo>
                    <a:cubicBezTo>
                      <a:pt x="139351" y="0"/>
                      <a:pt x="71819" y="0"/>
                      <a:pt x="0" y="0"/>
                    </a:cubicBezTo>
                    <a:cubicBezTo>
                      <a:pt x="0" y="75057"/>
                      <a:pt x="0" y="143827"/>
                      <a:pt x="0" y="214503"/>
                    </a:cubicBezTo>
                    <a:close/>
                    <a:moveTo>
                      <a:pt x="44387" y="43243"/>
                    </a:moveTo>
                    <a:cubicBezTo>
                      <a:pt x="89059" y="43243"/>
                      <a:pt x="129540" y="43243"/>
                      <a:pt x="172974" y="43243"/>
                    </a:cubicBezTo>
                    <a:cubicBezTo>
                      <a:pt x="172974" y="87535"/>
                      <a:pt x="172974" y="129540"/>
                      <a:pt x="172974" y="174974"/>
                    </a:cubicBezTo>
                    <a:cubicBezTo>
                      <a:pt x="130969" y="174974"/>
                      <a:pt x="89154" y="174974"/>
                      <a:pt x="44387" y="174974"/>
                    </a:cubicBezTo>
                    <a:cubicBezTo>
                      <a:pt x="44387" y="131731"/>
                      <a:pt x="44387" y="89821"/>
                      <a:pt x="44387" y="432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E42FB9-3D87-4FCF-9D47-44E546189DD7}"/>
                </a:ext>
              </a:extLst>
            </p:cNvPr>
            <p:cNvSpPr/>
            <p:nvPr/>
          </p:nvSpPr>
          <p:spPr>
            <a:xfrm>
              <a:off x="217009" y="6590579"/>
              <a:ext cx="8595360" cy="27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6026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308137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C0E1773-502B-436D-A3C4-742C1B4B1B8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2192000" cy="32939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296B66-6CD8-43CC-B114-03185F708D29}"/>
              </a:ext>
            </a:extLst>
          </p:cNvPr>
          <p:cNvGrpSpPr/>
          <p:nvPr userDrawn="1"/>
        </p:nvGrpSpPr>
        <p:grpSpPr>
          <a:xfrm>
            <a:off x="217010" y="5986664"/>
            <a:ext cx="11787886" cy="686721"/>
            <a:chOff x="217009" y="5981470"/>
            <a:chExt cx="11877043" cy="691915"/>
          </a:xfrm>
          <a:solidFill>
            <a:schemeClr val="accent4"/>
          </a:solidFill>
        </p:grpSpPr>
        <p:grpSp>
          <p:nvGrpSpPr>
            <p:cNvPr id="5" name="Graphic 3">
              <a:extLst>
                <a:ext uri="{FF2B5EF4-FFF2-40B4-BE49-F238E27FC236}">
                  <a16:creationId xmlns:a16="http://schemas.microsoft.com/office/drawing/2014/main" id="{FCC7DBE5-BD63-4BEB-B29A-179290B19823}"/>
                </a:ext>
              </a:extLst>
            </p:cNvPr>
            <p:cNvGrpSpPr/>
            <p:nvPr/>
          </p:nvGrpSpPr>
          <p:grpSpPr>
            <a:xfrm>
              <a:off x="8701032" y="5981470"/>
              <a:ext cx="3393020" cy="691915"/>
              <a:chOff x="4666" y="2186177"/>
              <a:chExt cx="12179332" cy="2483649"/>
            </a:xfrm>
            <a:grpFill/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23464185-8AAC-47C9-A6E9-82EED06D420D}"/>
                  </a:ext>
                </a:extLst>
              </p:cNvPr>
              <p:cNvSpPr/>
              <p:nvPr/>
            </p:nvSpPr>
            <p:spPr>
              <a:xfrm>
                <a:off x="4666" y="2186177"/>
                <a:ext cx="12179332" cy="2391650"/>
              </a:xfrm>
              <a:custGeom>
                <a:avLst/>
                <a:gdLst>
                  <a:gd name="connsiteX0" fmla="*/ 11651647 w 12179332"/>
                  <a:gd name="connsiteY0" fmla="*/ 2194846 h 2391650"/>
                  <a:gd name="connsiteX1" fmla="*/ 11651647 w 12179332"/>
                  <a:gd name="connsiteY1" fmla="*/ 1418654 h 2391650"/>
                  <a:gd name="connsiteX2" fmla="*/ 11901201 w 12179332"/>
                  <a:gd name="connsiteY2" fmla="*/ 1418654 h 2391650"/>
                  <a:gd name="connsiteX3" fmla="*/ 11902630 w 12179332"/>
                  <a:gd name="connsiteY3" fmla="*/ 1406176 h 2391650"/>
                  <a:gd name="connsiteX4" fmla="*/ 10870120 w 12179332"/>
                  <a:gd name="connsiteY4" fmla="*/ 590645 h 2391650"/>
                  <a:gd name="connsiteX5" fmla="*/ 10811161 w 12179332"/>
                  <a:gd name="connsiteY5" fmla="*/ 638747 h 2391650"/>
                  <a:gd name="connsiteX6" fmla="*/ 9976580 w 12179332"/>
                  <a:gd name="connsiteY6" fmla="*/ 1323689 h 2391650"/>
                  <a:gd name="connsiteX7" fmla="*/ 9901714 w 12179332"/>
                  <a:gd name="connsiteY7" fmla="*/ 1359980 h 2391650"/>
                  <a:gd name="connsiteX8" fmla="*/ 8941403 w 12179332"/>
                  <a:gd name="connsiteY8" fmla="*/ 1551527 h 2391650"/>
                  <a:gd name="connsiteX9" fmla="*/ 8898160 w 12179332"/>
                  <a:gd name="connsiteY9" fmla="*/ 1603343 h 2391650"/>
                  <a:gd name="connsiteX10" fmla="*/ 8901589 w 12179332"/>
                  <a:gd name="connsiteY10" fmla="*/ 2131124 h 2391650"/>
                  <a:gd name="connsiteX11" fmla="*/ 8901589 w 12179332"/>
                  <a:gd name="connsiteY11" fmla="*/ 2188274 h 2391650"/>
                  <a:gd name="connsiteX12" fmla="*/ 8461915 w 12179332"/>
                  <a:gd name="connsiteY12" fmla="*/ 2188274 h 2391650"/>
                  <a:gd name="connsiteX13" fmla="*/ 8423339 w 12179332"/>
                  <a:gd name="connsiteY13" fmla="*/ 1966246 h 2391650"/>
                  <a:gd name="connsiteX14" fmla="*/ 8452675 w 12179332"/>
                  <a:gd name="connsiteY14" fmla="*/ 1900333 h 2391650"/>
                  <a:gd name="connsiteX15" fmla="*/ 8553069 w 12179332"/>
                  <a:gd name="connsiteY15" fmla="*/ 1778699 h 2391650"/>
                  <a:gd name="connsiteX16" fmla="*/ 8608695 w 12179332"/>
                  <a:gd name="connsiteY16" fmla="*/ 1726121 h 2391650"/>
                  <a:gd name="connsiteX17" fmla="*/ 8733853 w 12179332"/>
                  <a:gd name="connsiteY17" fmla="*/ 1267587 h 2391650"/>
                  <a:gd name="connsiteX18" fmla="*/ 8708517 w 12179332"/>
                  <a:gd name="connsiteY18" fmla="*/ 1185005 h 2391650"/>
                  <a:gd name="connsiteX19" fmla="*/ 8716328 w 12179332"/>
                  <a:gd name="connsiteY19" fmla="*/ 1053179 h 2391650"/>
                  <a:gd name="connsiteX20" fmla="*/ 8494109 w 12179332"/>
                  <a:gd name="connsiteY20" fmla="*/ 851630 h 2391650"/>
                  <a:gd name="connsiteX21" fmla="*/ 8448961 w 12179332"/>
                  <a:gd name="connsiteY21" fmla="*/ 816578 h 2391650"/>
                  <a:gd name="connsiteX22" fmla="*/ 8400098 w 12179332"/>
                  <a:gd name="connsiteY22" fmla="*/ 714566 h 2391650"/>
                  <a:gd name="connsiteX23" fmla="*/ 8098917 w 12179332"/>
                  <a:gd name="connsiteY23" fmla="*/ 637604 h 2391650"/>
                  <a:gd name="connsiteX24" fmla="*/ 7970425 w 12179332"/>
                  <a:gd name="connsiteY24" fmla="*/ 878586 h 2391650"/>
                  <a:gd name="connsiteX25" fmla="*/ 7952994 w 12179332"/>
                  <a:gd name="connsiteY25" fmla="*/ 924592 h 2391650"/>
                  <a:gd name="connsiteX26" fmla="*/ 7851267 w 12179332"/>
                  <a:gd name="connsiteY26" fmla="*/ 1332833 h 2391650"/>
                  <a:gd name="connsiteX27" fmla="*/ 7837361 w 12179332"/>
                  <a:gd name="connsiteY27" fmla="*/ 1425416 h 2391650"/>
                  <a:gd name="connsiteX28" fmla="*/ 7801261 w 12179332"/>
                  <a:gd name="connsiteY28" fmla="*/ 1727549 h 2391650"/>
                  <a:gd name="connsiteX29" fmla="*/ 8084058 w 12179332"/>
                  <a:gd name="connsiteY29" fmla="*/ 1845564 h 2391650"/>
                  <a:gd name="connsiteX30" fmla="*/ 8201311 w 12179332"/>
                  <a:gd name="connsiteY30" fmla="*/ 1934528 h 2391650"/>
                  <a:gd name="connsiteX31" fmla="*/ 8175213 w 12179332"/>
                  <a:gd name="connsiteY31" fmla="*/ 2169033 h 2391650"/>
                  <a:gd name="connsiteX32" fmla="*/ 7709631 w 12179332"/>
                  <a:gd name="connsiteY32" fmla="*/ 2185702 h 2391650"/>
                  <a:gd name="connsiteX33" fmla="*/ 7589615 w 12179332"/>
                  <a:gd name="connsiteY33" fmla="*/ 2032064 h 2391650"/>
                  <a:gd name="connsiteX34" fmla="*/ 7588568 w 12179332"/>
                  <a:gd name="connsiteY34" fmla="*/ 2027587 h 2391650"/>
                  <a:gd name="connsiteX35" fmla="*/ 7493318 w 12179332"/>
                  <a:gd name="connsiteY35" fmla="*/ 1820894 h 2391650"/>
                  <a:gd name="connsiteX36" fmla="*/ 7271290 w 12179332"/>
                  <a:gd name="connsiteY36" fmla="*/ 1879473 h 2391650"/>
                  <a:gd name="connsiteX37" fmla="*/ 7245763 w 12179332"/>
                  <a:gd name="connsiteY37" fmla="*/ 1886903 h 2391650"/>
                  <a:gd name="connsiteX38" fmla="*/ 7105459 w 12179332"/>
                  <a:gd name="connsiteY38" fmla="*/ 2083784 h 2391650"/>
                  <a:gd name="connsiteX39" fmla="*/ 7135083 w 12179332"/>
                  <a:gd name="connsiteY39" fmla="*/ 2188083 h 2391650"/>
                  <a:gd name="connsiteX40" fmla="*/ 6971157 w 12179332"/>
                  <a:gd name="connsiteY40" fmla="*/ 2188464 h 2391650"/>
                  <a:gd name="connsiteX41" fmla="*/ 6930200 w 12179332"/>
                  <a:gd name="connsiteY41" fmla="*/ 2147030 h 2391650"/>
                  <a:gd name="connsiteX42" fmla="*/ 6927723 w 12179332"/>
                  <a:gd name="connsiteY42" fmla="*/ 1538383 h 2391650"/>
                  <a:gd name="connsiteX43" fmla="*/ 6930295 w 12179332"/>
                  <a:gd name="connsiteY43" fmla="*/ 1510665 h 2391650"/>
                  <a:gd name="connsiteX44" fmla="*/ 7198710 w 12179332"/>
                  <a:gd name="connsiteY44" fmla="*/ 1510665 h 2391650"/>
                  <a:gd name="connsiteX45" fmla="*/ 6094762 w 12179332"/>
                  <a:gd name="connsiteY45" fmla="*/ 504444 h 2391650"/>
                  <a:gd name="connsiteX46" fmla="*/ 5025295 w 12179332"/>
                  <a:gd name="connsiteY46" fmla="*/ 1505903 h 2391650"/>
                  <a:gd name="connsiteX47" fmla="*/ 5029962 w 12179332"/>
                  <a:gd name="connsiteY47" fmla="*/ 1521047 h 2391650"/>
                  <a:gd name="connsiteX48" fmla="*/ 5303615 w 12179332"/>
                  <a:gd name="connsiteY48" fmla="*/ 1521047 h 2391650"/>
                  <a:gd name="connsiteX49" fmla="*/ 5303615 w 12179332"/>
                  <a:gd name="connsiteY49" fmla="*/ 2192179 h 2391650"/>
                  <a:gd name="connsiteX50" fmla="*/ 5003769 w 12179332"/>
                  <a:gd name="connsiteY50" fmla="*/ 2192179 h 2391650"/>
                  <a:gd name="connsiteX51" fmla="*/ 5003769 w 12179332"/>
                  <a:gd name="connsiteY51" fmla="*/ 1556957 h 2391650"/>
                  <a:gd name="connsiteX52" fmla="*/ 4124801 w 12179332"/>
                  <a:gd name="connsiteY52" fmla="*/ 1556957 h 2391650"/>
                  <a:gd name="connsiteX53" fmla="*/ 4124801 w 12179332"/>
                  <a:gd name="connsiteY53" fmla="*/ 2200370 h 2391650"/>
                  <a:gd name="connsiteX54" fmla="*/ 3945350 w 12179332"/>
                  <a:gd name="connsiteY54" fmla="*/ 2190464 h 2391650"/>
                  <a:gd name="connsiteX55" fmla="*/ 3945350 w 12179332"/>
                  <a:gd name="connsiteY55" fmla="*/ 262128 h 2391650"/>
                  <a:gd name="connsiteX56" fmla="*/ 3627311 w 12179332"/>
                  <a:gd name="connsiteY56" fmla="*/ 262128 h 2391650"/>
                  <a:gd name="connsiteX57" fmla="*/ 3627311 w 12179332"/>
                  <a:gd name="connsiteY57" fmla="*/ 0 h 2391650"/>
                  <a:gd name="connsiteX58" fmla="*/ 2735771 w 12179332"/>
                  <a:gd name="connsiteY58" fmla="*/ 0 h 2391650"/>
                  <a:gd name="connsiteX59" fmla="*/ 2735771 w 12179332"/>
                  <a:gd name="connsiteY59" fmla="*/ 276892 h 2391650"/>
                  <a:gd name="connsiteX60" fmla="*/ 2417255 w 12179332"/>
                  <a:gd name="connsiteY60" fmla="*/ 260033 h 2391650"/>
                  <a:gd name="connsiteX61" fmla="*/ 2417255 w 12179332"/>
                  <a:gd name="connsiteY61" fmla="*/ 321945 h 2391650"/>
                  <a:gd name="connsiteX62" fmla="*/ 2420112 w 12179332"/>
                  <a:gd name="connsiteY62" fmla="*/ 1358456 h 2391650"/>
                  <a:gd name="connsiteX63" fmla="*/ 2338197 w 12179332"/>
                  <a:gd name="connsiteY63" fmla="*/ 1437704 h 2391650"/>
                  <a:gd name="connsiteX64" fmla="*/ 1938528 w 12179332"/>
                  <a:gd name="connsiteY64" fmla="*/ 1430941 h 2391650"/>
                  <a:gd name="connsiteX65" fmla="*/ 1865757 w 12179332"/>
                  <a:gd name="connsiteY65" fmla="*/ 1397508 h 2391650"/>
                  <a:gd name="connsiteX66" fmla="*/ 1428655 w 12179332"/>
                  <a:gd name="connsiteY66" fmla="*/ 882777 h 2391650"/>
                  <a:gd name="connsiteX67" fmla="*/ 1346168 w 12179332"/>
                  <a:gd name="connsiteY67" fmla="*/ 867251 h 2391650"/>
                  <a:gd name="connsiteX68" fmla="*/ 787241 w 12179332"/>
                  <a:gd name="connsiteY68" fmla="*/ 1141667 h 2391650"/>
                  <a:gd name="connsiteX69" fmla="*/ 721709 w 12179332"/>
                  <a:gd name="connsiteY69" fmla="*/ 1171385 h 2391650"/>
                  <a:gd name="connsiteX70" fmla="*/ 721709 w 12179332"/>
                  <a:gd name="connsiteY70" fmla="*/ 926878 h 2391650"/>
                  <a:gd name="connsiteX71" fmla="*/ 468154 w 12179332"/>
                  <a:gd name="connsiteY71" fmla="*/ 926878 h 2391650"/>
                  <a:gd name="connsiteX72" fmla="*/ 469487 w 12179332"/>
                  <a:gd name="connsiteY72" fmla="*/ 1217581 h 2391650"/>
                  <a:gd name="connsiteX73" fmla="*/ 411575 w 12179332"/>
                  <a:gd name="connsiteY73" fmla="*/ 1311593 h 2391650"/>
                  <a:gd name="connsiteX74" fmla="*/ 206312 w 12179332"/>
                  <a:gd name="connsiteY74" fmla="*/ 1421606 h 2391650"/>
                  <a:gd name="connsiteX75" fmla="*/ 66675 w 12179332"/>
                  <a:gd name="connsiteY75" fmla="*/ 1498283 h 2391650"/>
                  <a:gd name="connsiteX76" fmla="*/ 69056 w 12179332"/>
                  <a:gd name="connsiteY76" fmla="*/ 1506950 h 2391650"/>
                  <a:gd name="connsiteX77" fmla="*/ 340614 w 12179332"/>
                  <a:gd name="connsiteY77" fmla="*/ 1521238 h 2391650"/>
                  <a:gd name="connsiteX78" fmla="*/ 340614 w 12179332"/>
                  <a:gd name="connsiteY78" fmla="*/ 2185321 h 2391650"/>
                  <a:gd name="connsiteX79" fmla="*/ 284702 w 12179332"/>
                  <a:gd name="connsiteY79" fmla="*/ 2188845 h 2391650"/>
                  <a:gd name="connsiteX80" fmla="*/ 0 w 12179332"/>
                  <a:gd name="connsiteY80" fmla="*/ 2199704 h 2391650"/>
                  <a:gd name="connsiteX81" fmla="*/ 0 w 12179332"/>
                  <a:gd name="connsiteY81" fmla="*/ 2275808 h 2391650"/>
                  <a:gd name="connsiteX82" fmla="*/ 415290 w 12179332"/>
                  <a:gd name="connsiteY82" fmla="*/ 2275808 h 2391650"/>
                  <a:gd name="connsiteX83" fmla="*/ 415290 w 12179332"/>
                  <a:gd name="connsiteY83" fmla="*/ 1438751 h 2391650"/>
                  <a:gd name="connsiteX84" fmla="*/ 368713 w 12179332"/>
                  <a:gd name="connsiteY84" fmla="*/ 1427036 h 2391650"/>
                  <a:gd name="connsiteX85" fmla="*/ 482251 w 12179332"/>
                  <a:gd name="connsiteY85" fmla="*/ 1364456 h 2391650"/>
                  <a:gd name="connsiteX86" fmla="*/ 527114 w 12179332"/>
                  <a:gd name="connsiteY86" fmla="*/ 1286923 h 2391650"/>
                  <a:gd name="connsiteX87" fmla="*/ 526352 w 12179332"/>
                  <a:gd name="connsiteY87" fmla="*/ 1021271 h 2391650"/>
                  <a:gd name="connsiteX88" fmla="*/ 626554 w 12179332"/>
                  <a:gd name="connsiteY88" fmla="*/ 1021271 h 2391650"/>
                  <a:gd name="connsiteX89" fmla="*/ 650272 w 12179332"/>
                  <a:gd name="connsiteY89" fmla="*/ 1288352 h 2391650"/>
                  <a:gd name="connsiteX90" fmla="*/ 1365790 w 12179332"/>
                  <a:gd name="connsiteY90" fmla="*/ 945261 h 2391650"/>
                  <a:gd name="connsiteX91" fmla="*/ 1393793 w 12179332"/>
                  <a:gd name="connsiteY91" fmla="*/ 975074 h 2391650"/>
                  <a:gd name="connsiteX92" fmla="*/ 1815751 w 12179332"/>
                  <a:gd name="connsiteY92" fmla="*/ 1465231 h 2391650"/>
                  <a:gd name="connsiteX93" fmla="*/ 1900619 w 12179332"/>
                  <a:gd name="connsiteY93" fmla="*/ 1503617 h 2391650"/>
                  <a:gd name="connsiteX94" fmla="*/ 2438305 w 12179332"/>
                  <a:gd name="connsiteY94" fmla="*/ 1503902 h 2391650"/>
                  <a:gd name="connsiteX95" fmla="*/ 2490692 w 12179332"/>
                  <a:gd name="connsiteY95" fmla="*/ 1450277 h 2391650"/>
                  <a:gd name="connsiteX96" fmla="*/ 2489835 w 12179332"/>
                  <a:gd name="connsiteY96" fmla="*/ 404241 h 2391650"/>
                  <a:gd name="connsiteX97" fmla="*/ 2489835 w 12179332"/>
                  <a:gd name="connsiteY97" fmla="*/ 344234 h 2391650"/>
                  <a:gd name="connsiteX98" fmla="*/ 2799779 w 12179332"/>
                  <a:gd name="connsiteY98" fmla="*/ 344234 h 2391650"/>
                  <a:gd name="connsiteX99" fmla="*/ 2799779 w 12179332"/>
                  <a:gd name="connsiteY99" fmla="*/ 72009 h 2391650"/>
                  <a:gd name="connsiteX100" fmla="*/ 3557683 w 12179332"/>
                  <a:gd name="connsiteY100" fmla="*/ 72009 h 2391650"/>
                  <a:gd name="connsiteX101" fmla="*/ 3557683 w 12179332"/>
                  <a:gd name="connsiteY101" fmla="*/ 327089 h 2391650"/>
                  <a:gd name="connsiteX102" fmla="*/ 3875818 w 12179332"/>
                  <a:gd name="connsiteY102" fmla="*/ 327089 h 2391650"/>
                  <a:gd name="connsiteX103" fmla="*/ 3875818 w 12179332"/>
                  <a:gd name="connsiteY103" fmla="*/ 2273808 h 2391650"/>
                  <a:gd name="connsiteX104" fmla="*/ 4196429 w 12179332"/>
                  <a:gd name="connsiteY104" fmla="*/ 2273808 h 2391650"/>
                  <a:gd name="connsiteX105" fmla="*/ 4196429 w 12179332"/>
                  <a:gd name="connsiteY105" fmla="*/ 1632966 h 2391650"/>
                  <a:gd name="connsiteX106" fmla="*/ 4934141 w 12179332"/>
                  <a:gd name="connsiteY106" fmla="*/ 1632966 h 2391650"/>
                  <a:gd name="connsiteX107" fmla="*/ 4934141 w 12179332"/>
                  <a:gd name="connsiteY107" fmla="*/ 2273332 h 2391650"/>
                  <a:gd name="connsiteX108" fmla="*/ 5380482 w 12179332"/>
                  <a:gd name="connsiteY108" fmla="*/ 2273332 h 2391650"/>
                  <a:gd name="connsiteX109" fmla="*/ 5380482 w 12179332"/>
                  <a:gd name="connsiteY109" fmla="*/ 1435989 h 2391650"/>
                  <a:gd name="connsiteX110" fmla="*/ 5235607 w 12179332"/>
                  <a:gd name="connsiteY110" fmla="*/ 1435989 h 2391650"/>
                  <a:gd name="connsiteX111" fmla="*/ 6094762 w 12179332"/>
                  <a:gd name="connsiteY111" fmla="*/ 617887 h 2391650"/>
                  <a:gd name="connsiteX112" fmla="*/ 7006304 w 12179332"/>
                  <a:gd name="connsiteY112" fmla="*/ 1422940 h 2391650"/>
                  <a:gd name="connsiteX113" fmla="*/ 6850380 w 12179332"/>
                  <a:gd name="connsiteY113" fmla="*/ 1431608 h 2391650"/>
                  <a:gd name="connsiteX114" fmla="*/ 6850380 w 12179332"/>
                  <a:gd name="connsiteY114" fmla="*/ 2276951 h 2391650"/>
                  <a:gd name="connsiteX115" fmla="*/ 7085933 w 12179332"/>
                  <a:gd name="connsiteY115" fmla="*/ 2276570 h 2391650"/>
                  <a:gd name="connsiteX116" fmla="*/ 7144988 w 12179332"/>
                  <a:gd name="connsiteY116" fmla="*/ 2305050 h 2391650"/>
                  <a:gd name="connsiteX117" fmla="*/ 7399973 w 12179332"/>
                  <a:gd name="connsiteY117" fmla="*/ 2351246 h 2391650"/>
                  <a:gd name="connsiteX118" fmla="*/ 7486365 w 12179332"/>
                  <a:gd name="connsiteY118" fmla="*/ 2335816 h 2391650"/>
                  <a:gd name="connsiteX119" fmla="*/ 7637526 w 12179332"/>
                  <a:gd name="connsiteY119" fmla="*/ 2312003 h 2391650"/>
                  <a:gd name="connsiteX120" fmla="*/ 7761256 w 12179332"/>
                  <a:gd name="connsiteY120" fmla="*/ 2265712 h 2391650"/>
                  <a:gd name="connsiteX121" fmla="*/ 7951565 w 12179332"/>
                  <a:gd name="connsiteY121" fmla="*/ 2262092 h 2391650"/>
                  <a:gd name="connsiteX122" fmla="*/ 8229695 w 12179332"/>
                  <a:gd name="connsiteY122" fmla="*/ 2261902 h 2391650"/>
                  <a:gd name="connsiteX123" fmla="*/ 8264747 w 12179332"/>
                  <a:gd name="connsiteY123" fmla="*/ 1882807 h 2391650"/>
                  <a:gd name="connsiteX124" fmla="*/ 8249698 w 12179332"/>
                  <a:gd name="connsiteY124" fmla="*/ 1857375 h 2391650"/>
                  <a:gd name="connsiteX125" fmla="*/ 8113776 w 12179332"/>
                  <a:gd name="connsiteY125" fmla="*/ 1752029 h 2391650"/>
                  <a:gd name="connsiteX126" fmla="*/ 7869555 w 12179332"/>
                  <a:gd name="connsiteY126" fmla="*/ 1711643 h 2391650"/>
                  <a:gd name="connsiteX127" fmla="*/ 7839266 w 12179332"/>
                  <a:gd name="connsiteY127" fmla="*/ 1548098 h 2391650"/>
                  <a:gd name="connsiteX128" fmla="*/ 7993952 w 12179332"/>
                  <a:gd name="connsiteY128" fmla="*/ 1383697 h 2391650"/>
                  <a:gd name="connsiteX129" fmla="*/ 8042339 w 12179332"/>
                  <a:gd name="connsiteY129" fmla="*/ 979265 h 2391650"/>
                  <a:gd name="connsiteX130" fmla="*/ 8052816 w 12179332"/>
                  <a:gd name="connsiteY130" fmla="*/ 836581 h 2391650"/>
                  <a:gd name="connsiteX131" fmla="*/ 8184928 w 12179332"/>
                  <a:gd name="connsiteY131" fmla="*/ 696278 h 2391650"/>
                  <a:gd name="connsiteX132" fmla="*/ 8386858 w 12179332"/>
                  <a:gd name="connsiteY132" fmla="*/ 810006 h 2391650"/>
                  <a:gd name="connsiteX133" fmla="*/ 8413242 w 12179332"/>
                  <a:gd name="connsiteY133" fmla="*/ 930593 h 2391650"/>
                  <a:gd name="connsiteX134" fmla="*/ 8473059 w 12179332"/>
                  <a:gd name="connsiteY134" fmla="*/ 924401 h 2391650"/>
                  <a:gd name="connsiteX135" fmla="*/ 8651176 w 12179332"/>
                  <a:gd name="connsiteY135" fmla="*/ 1082993 h 2391650"/>
                  <a:gd name="connsiteX136" fmla="*/ 8630221 w 12179332"/>
                  <a:gd name="connsiteY136" fmla="*/ 1221200 h 2391650"/>
                  <a:gd name="connsiteX137" fmla="*/ 8648986 w 12179332"/>
                  <a:gd name="connsiteY137" fmla="*/ 1299591 h 2391650"/>
                  <a:gd name="connsiteX138" fmla="*/ 8709850 w 12179332"/>
                  <a:gd name="connsiteY138" fmla="*/ 1365314 h 2391650"/>
                  <a:gd name="connsiteX139" fmla="*/ 8729472 w 12179332"/>
                  <a:gd name="connsiteY139" fmla="*/ 1562195 h 2391650"/>
                  <a:gd name="connsiteX140" fmla="*/ 8543258 w 12179332"/>
                  <a:gd name="connsiteY140" fmla="*/ 1665256 h 2391650"/>
                  <a:gd name="connsiteX141" fmla="*/ 8501158 w 12179332"/>
                  <a:gd name="connsiteY141" fmla="*/ 1663351 h 2391650"/>
                  <a:gd name="connsiteX142" fmla="*/ 8415337 w 12179332"/>
                  <a:gd name="connsiteY142" fmla="*/ 1839563 h 2391650"/>
                  <a:gd name="connsiteX143" fmla="*/ 8365713 w 12179332"/>
                  <a:gd name="connsiteY143" fmla="*/ 1959102 h 2391650"/>
                  <a:gd name="connsiteX144" fmla="*/ 8367999 w 12179332"/>
                  <a:gd name="connsiteY144" fmla="*/ 1987486 h 2391650"/>
                  <a:gd name="connsiteX145" fmla="*/ 8394478 w 12179332"/>
                  <a:gd name="connsiteY145" fmla="*/ 2252758 h 2391650"/>
                  <a:gd name="connsiteX146" fmla="*/ 8975598 w 12179332"/>
                  <a:gd name="connsiteY146" fmla="*/ 2252758 h 2391650"/>
                  <a:gd name="connsiteX147" fmla="*/ 8975598 w 12179332"/>
                  <a:gd name="connsiteY147" fmla="*/ 2195132 h 2391650"/>
                  <a:gd name="connsiteX148" fmla="*/ 8974836 w 12179332"/>
                  <a:gd name="connsiteY148" fmla="*/ 1667351 h 2391650"/>
                  <a:gd name="connsiteX149" fmla="*/ 9023604 w 12179332"/>
                  <a:gd name="connsiteY149" fmla="*/ 1605629 h 2391650"/>
                  <a:gd name="connsiteX150" fmla="*/ 9920478 w 12179332"/>
                  <a:gd name="connsiteY150" fmla="*/ 1436561 h 2391650"/>
                  <a:gd name="connsiteX151" fmla="*/ 9991820 w 12179332"/>
                  <a:gd name="connsiteY151" fmla="*/ 1403604 h 2391650"/>
                  <a:gd name="connsiteX152" fmla="*/ 10470738 w 12179332"/>
                  <a:gd name="connsiteY152" fmla="*/ 1012508 h 2391650"/>
                  <a:gd name="connsiteX153" fmla="*/ 10870120 w 12179332"/>
                  <a:gd name="connsiteY153" fmla="*/ 685800 h 2391650"/>
                  <a:gd name="connsiteX154" fmla="*/ 11694700 w 12179332"/>
                  <a:gd name="connsiteY154" fmla="*/ 1337215 h 2391650"/>
                  <a:gd name="connsiteX155" fmla="*/ 11577637 w 12179332"/>
                  <a:gd name="connsiteY155" fmla="*/ 1356836 h 2391650"/>
                  <a:gd name="connsiteX156" fmla="*/ 11577637 w 12179332"/>
                  <a:gd name="connsiteY156" fmla="*/ 2261330 h 2391650"/>
                  <a:gd name="connsiteX157" fmla="*/ 12179332 w 12179332"/>
                  <a:gd name="connsiteY157" fmla="*/ 2261330 h 2391650"/>
                  <a:gd name="connsiteX158" fmla="*/ 12179332 w 12179332"/>
                  <a:gd name="connsiteY158" fmla="*/ 2194751 h 2391650"/>
                  <a:gd name="connsiteX159" fmla="*/ 11651647 w 12179332"/>
                  <a:gd name="connsiteY159" fmla="*/ 2194846 h 2391650"/>
                  <a:gd name="connsiteX160" fmla="*/ 7525322 w 12179332"/>
                  <a:gd name="connsiteY160" fmla="*/ 2265426 h 2391650"/>
                  <a:gd name="connsiteX161" fmla="*/ 7403592 w 12179332"/>
                  <a:gd name="connsiteY161" fmla="*/ 2239137 h 2391650"/>
                  <a:gd name="connsiteX162" fmla="*/ 7388543 w 12179332"/>
                  <a:gd name="connsiteY162" fmla="*/ 2261807 h 2391650"/>
                  <a:gd name="connsiteX163" fmla="*/ 7219379 w 12179332"/>
                  <a:gd name="connsiteY163" fmla="*/ 2302288 h 2391650"/>
                  <a:gd name="connsiteX164" fmla="*/ 7189280 w 12179332"/>
                  <a:gd name="connsiteY164" fmla="*/ 2195322 h 2391650"/>
                  <a:gd name="connsiteX165" fmla="*/ 7173754 w 12179332"/>
                  <a:gd name="connsiteY165" fmla="*/ 2077212 h 2391650"/>
                  <a:gd name="connsiteX166" fmla="*/ 7157371 w 12179332"/>
                  <a:gd name="connsiteY166" fmla="*/ 1996726 h 2391650"/>
                  <a:gd name="connsiteX167" fmla="*/ 7258812 w 12179332"/>
                  <a:gd name="connsiteY167" fmla="*/ 1956054 h 2391650"/>
                  <a:gd name="connsiteX168" fmla="*/ 7350728 w 12179332"/>
                  <a:gd name="connsiteY168" fmla="*/ 1927384 h 2391650"/>
                  <a:gd name="connsiteX169" fmla="*/ 7491889 w 12179332"/>
                  <a:gd name="connsiteY169" fmla="*/ 1919478 h 2391650"/>
                  <a:gd name="connsiteX170" fmla="*/ 7502843 w 12179332"/>
                  <a:gd name="connsiteY170" fmla="*/ 2008442 h 2391650"/>
                  <a:gd name="connsiteX171" fmla="*/ 7448265 w 12179332"/>
                  <a:gd name="connsiteY171" fmla="*/ 2081498 h 2391650"/>
                  <a:gd name="connsiteX172" fmla="*/ 7541610 w 12179332"/>
                  <a:gd name="connsiteY172" fmla="*/ 2105406 h 2391650"/>
                  <a:gd name="connsiteX173" fmla="*/ 7602284 w 12179332"/>
                  <a:gd name="connsiteY173" fmla="*/ 2158365 h 2391650"/>
                  <a:gd name="connsiteX174" fmla="*/ 7525322 w 12179332"/>
                  <a:gd name="connsiteY174" fmla="*/ 2265426 h 239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</a:cxnLst>
                <a:rect l="l" t="t" r="r" b="b"/>
                <a:pathLst>
                  <a:path w="12179332" h="2391650">
                    <a:moveTo>
                      <a:pt x="11651647" y="2194846"/>
                    </a:moveTo>
                    <a:cubicBezTo>
                      <a:pt x="11651647" y="1933194"/>
                      <a:pt x="11651647" y="1680877"/>
                      <a:pt x="11651647" y="1418654"/>
                    </a:cubicBezTo>
                    <a:cubicBezTo>
                      <a:pt x="11736704" y="1418654"/>
                      <a:pt x="11818905" y="1418654"/>
                      <a:pt x="11901201" y="1418654"/>
                    </a:cubicBezTo>
                    <a:cubicBezTo>
                      <a:pt x="11901678" y="1414463"/>
                      <a:pt x="11902155" y="1410367"/>
                      <a:pt x="11902630" y="1406176"/>
                    </a:cubicBezTo>
                    <a:cubicBezTo>
                      <a:pt x="11558587" y="1134428"/>
                      <a:pt x="11214544" y="862775"/>
                      <a:pt x="10870120" y="590645"/>
                    </a:cubicBezTo>
                    <a:cubicBezTo>
                      <a:pt x="10847927" y="608743"/>
                      <a:pt x="10829448" y="623697"/>
                      <a:pt x="10811161" y="638747"/>
                    </a:cubicBezTo>
                    <a:cubicBezTo>
                      <a:pt x="10533126" y="867251"/>
                      <a:pt x="10255377" y="1096137"/>
                      <a:pt x="9976580" y="1323689"/>
                    </a:cubicBezTo>
                    <a:cubicBezTo>
                      <a:pt x="9955529" y="1340834"/>
                      <a:pt x="9928193" y="1354550"/>
                      <a:pt x="9901714" y="1359980"/>
                    </a:cubicBezTo>
                    <a:cubicBezTo>
                      <a:pt x="9581864" y="1425226"/>
                      <a:pt x="9261824" y="1489139"/>
                      <a:pt x="8941403" y="1551527"/>
                    </a:cubicBezTo>
                    <a:cubicBezTo>
                      <a:pt x="8907971" y="1558004"/>
                      <a:pt x="8897684" y="1569339"/>
                      <a:pt x="8898160" y="1603343"/>
                    </a:cubicBezTo>
                    <a:cubicBezTo>
                      <a:pt x="8900732" y="1779270"/>
                      <a:pt x="8900732" y="1955197"/>
                      <a:pt x="8901589" y="2131124"/>
                    </a:cubicBezTo>
                    <a:cubicBezTo>
                      <a:pt x="8901684" y="2147983"/>
                      <a:pt x="8901589" y="2164937"/>
                      <a:pt x="8901589" y="2188274"/>
                    </a:cubicBezTo>
                    <a:cubicBezTo>
                      <a:pt x="8752141" y="2188274"/>
                      <a:pt x="8608695" y="2188274"/>
                      <a:pt x="8461915" y="2188274"/>
                    </a:cubicBezTo>
                    <a:cubicBezTo>
                      <a:pt x="8449437" y="2115503"/>
                      <a:pt x="8437912" y="2040636"/>
                      <a:pt x="8423339" y="1966246"/>
                    </a:cubicBezTo>
                    <a:cubicBezTo>
                      <a:pt x="8417243" y="1935004"/>
                      <a:pt x="8430006" y="1920716"/>
                      <a:pt x="8452675" y="1900333"/>
                    </a:cubicBezTo>
                    <a:cubicBezTo>
                      <a:pt x="8491537" y="1865281"/>
                      <a:pt x="8528590" y="1824323"/>
                      <a:pt x="8553069" y="1778699"/>
                    </a:cubicBezTo>
                    <a:cubicBezTo>
                      <a:pt x="8567737" y="1751362"/>
                      <a:pt x="8577929" y="1735074"/>
                      <a:pt x="8608695" y="1726121"/>
                    </a:cubicBezTo>
                    <a:cubicBezTo>
                      <a:pt x="8830056" y="1661541"/>
                      <a:pt x="8892350" y="1432941"/>
                      <a:pt x="8733853" y="1267587"/>
                    </a:cubicBezTo>
                    <a:cubicBezTo>
                      <a:pt x="8710041" y="1242727"/>
                      <a:pt x="8700040" y="1221581"/>
                      <a:pt x="8708517" y="1185005"/>
                    </a:cubicBezTo>
                    <a:cubicBezTo>
                      <a:pt x="8718328" y="1142619"/>
                      <a:pt x="8720137" y="1096804"/>
                      <a:pt x="8716328" y="1053179"/>
                    </a:cubicBezTo>
                    <a:cubicBezTo>
                      <a:pt x="8705755" y="934212"/>
                      <a:pt x="8611648" y="849821"/>
                      <a:pt x="8494109" y="851630"/>
                    </a:cubicBezTo>
                    <a:cubicBezTo>
                      <a:pt x="8466010" y="852011"/>
                      <a:pt x="8457343" y="841915"/>
                      <a:pt x="8448961" y="816578"/>
                    </a:cubicBezTo>
                    <a:cubicBezTo>
                      <a:pt x="8437245" y="780955"/>
                      <a:pt x="8421624" y="745046"/>
                      <a:pt x="8400098" y="714566"/>
                    </a:cubicBezTo>
                    <a:cubicBezTo>
                      <a:pt x="8339042" y="628269"/>
                      <a:pt x="8192548" y="592646"/>
                      <a:pt x="8098917" y="637604"/>
                    </a:cubicBezTo>
                    <a:cubicBezTo>
                      <a:pt x="8027480" y="671894"/>
                      <a:pt x="7966234" y="789432"/>
                      <a:pt x="7970425" y="878586"/>
                    </a:cubicBezTo>
                    <a:cubicBezTo>
                      <a:pt x="7971187" y="893921"/>
                      <a:pt x="7964329" y="916115"/>
                      <a:pt x="7952994" y="924592"/>
                    </a:cubicBezTo>
                    <a:cubicBezTo>
                      <a:pt x="7805928" y="1034701"/>
                      <a:pt x="7770019" y="1167765"/>
                      <a:pt x="7851267" y="1332833"/>
                    </a:cubicBezTo>
                    <a:cubicBezTo>
                      <a:pt x="7870794" y="1372457"/>
                      <a:pt x="7865936" y="1393698"/>
                      <a:pt x="7837361" y="1425416"/>
                    </a:cubicBezTo>
                    <a:cubicBezTo>
                      <a:pt x="7753445" y="1518285"/>
                      <a:pt x="7742873" y="1628204"/>
                      <a:pt x="7801261" y="1727549"/>
                    </a:cubicBezTo>
                    <a:cubicBezTo>
                      <a:pt x="7864888" y="1835753"/>
                      <a:pt x="7953470" y="1872710"/>
                      <a:pt x="8084058" y="1845564"/>
                    </a:cubicBezTo>
                    <a:cubicBezTo>
                      <a:pt x="8115586" y="1838992"/>
                      <a:pt x="8204073" y="1903571"/>
                      <a:pt x="8201311" y="1934528"/>
                    </a:cubicBezTo>
                    <a:cubicBezTo>
                      <a:pt x="8194453" y="2011490"/>
                      <a:pt x="8184452" y="2088261"/>
                      <a:pt x="8175213" y="2169033"/>
                    </a:cubicBezTo>
                    <a:cubicBezTo>
                      <a:pt x="8017288" y="2174653"/>
                      <a:pt x="7862697" y="2180177"/>
                      <a:pt x="7709631" y="2185702"/>
                    </a:cubicBezTo>
                    <a:cubicBezTo>
                      <a:pt x="7681150" y="2091500"/>
                      <a:pt x="7681150" y="2091500"/>
                      <a:pt x="7589615" y="2032064"/>
                    </a:cubicBezTo>
                    <a:cubicBezTo>
                      <a:pt x="7589235" y="2030540"/>
                      <a:pt x="7588377" y="2029015"/>
                      <a:pt x="7588568" y="2027587"/>
                    </a:cubicBezTo>
                    <a:cubicBezTo>
                      <a:pt x="7599998" y="1919669"/>
                      <a:pt x="7570851" y="1856423"/>
                      <a:pt x="7493318" y="1820894"/>
                    </a:cubicBezTo>
                    <a:cubicBezTo>
                      <a:pt x="7402640" y="1779270"/>
                      <a:pt x="7357110" y="1791653"/>
                      <a:pt x="7271290" y="1879473"/>
                    </a:cubicBezTo>
                    <a:cubicBezTo>
                      <a:pt x="7265861" y="1884998"/>
                      <a:pt x="7254621" y="1885760"/>
                      <a:pt x="7245763" y="1886903"/>
                    </a:cubicBezTo>
                    <a:cubicBezTo>
                      <a:pt x="7125748" y="1902047"/>
                      <a:pt x="7079742" y="1965674"/>
                      <a:pt x="7105459" y="2083784"/>
                    </a:cubicBezTo>
                    <a:cubicBezTo>
                      <a:pt x="7113080" y="2118836"/>
                      <a:pt x="7124986" y="2152936"/>
                      <a:pt x="7135083" y="2188083"/>
                    </a:cubicBezTo>
                    <a:cubicBezTo>
                      <a:pt x="7078694" y="2188083"/>
                      <a:pt x="7024878" y="2187035"/>
                      <a:pt x="6971157" y="2188464"/>
                    </a:cubicBezTo>
                    <a:cubicBezTo>
                      <a:pt x="6940582" y="2189321"/>
                      <a:pt x="6930200" y="2178177"/>
                      <a:pt x="6930200" y="2147030"/>
                    </a:cubicBezTo>
                    <a:cubicBezTo>
                      <a:pt x="6930295" y="1944148"/>
                      <a:pt x="6928581" y="1741265"/>
                      <a:pt x="6927723" y="1538383"/>
                    </a:cubicBezTo>
                    <a:cubicBezTo>
                      <a:pt x="6927723" y="1529334"/>
                      <a:pt x="6929438" y="1520190"/>
                      <a:pt x="6930295" y="1510665"/>
                    </a:cubicBezTo>
                    <a:cubicBezTo>
                      <a:pt x="7018687" y="1510665"/>
                      <a:pt x="7104222" y="1510665"/>
                      <a:pt x="7198710" y="1510665"/>
                    </a:cubicBezTo>
                    <a:cubicBezTo>
                      <a:pt x="6827044" y="1171861"/>
                      <a:pt x="6461950" y="839153"/>
                      <a:pt x="6094762" y="504444"/>
                    </a:cubicBezTo>
                    <a:cubicBezTo>
                      <a:pt x="5736241" y="840200"/>
                      <a:pt x="5380768" y="1173004"/>
                      <a:pt x="5025295" y="1505903"/>
                    </a:cubicBezTo>
                    <a:cubicBezTo>
                      <a:pt x="5026819" y="1510951"/>
                      <a:pt x="5028438" y="1515999"/>
                      <a:pt x="5029962" y="1521047"/>
                    </a:cubicBezTo>
                    <a:cubicBezTo>
                      <a:pt x="5119212" y="1521047"/>
                      <a:pt x="5208461" y="1521047"/>
                      <a:pt x="5303615" y="1521047"/>
                    </a:cubicBezTo>
                    <a:cubicBezTo>
                      <a:pt x="5303615" y="1753076"/>
                      <a:pt x="5303615" y="1975295"/>
                      <a:pt x="5303615" y="2192179"/>
                    </a:cubicBezTo>
                    <a:cubicBezTo>
                      <a:pt x="5204174" y="2192179"/>
                      <a:pt x="5106543" y="2192179"/>
                      <a:pt x="5003769" y="2192179"/>
                    </a:cubicBezTo>
                    <a:cubicBezTo>
                      <a:pt x="5003769" y="1975009"/>
                      <a:pt x="5003769" y="1765173"/>
                      <a:pt x="5003769" y="1556957"/>
                    </a:cubicBezTo>
                    <a:cubicBezTo>
                      <a:pt x="4707160" y="1556957"/>
                      <a:pt x="4415981" y="1556957"/>
                      <a:pt x="4124801" y="1556957"/>
                    </a:cubicBezTo>
                    <a:cubicBezTo>
                      <a:pt x="4124801" y="1772888"/>
                      <a:pt x="4124801" y="1984343"/>
                      <a:pt x="4124801" y="2200370"/>
                    </a:cubicBezTo>
                    <a:cubicBezTo>
                      <a:pt x="4064318" y="2197037"/>
                      <a:pt x="4006310" y="2193798"/>
                      <a:pt x="3945350" y="2190464"/>
                    </a:cubicBezTo>
                    <a:cubicBezTo>
                      <a:pt x="3945350" y="1547908"/>
                      <a:pt x="3945350" y="908590"/>
                      <a:pt x="3945350" y="262128"/>
                    </a:cubicBezTo>
                    <a:cubicBezTo>
                      <a:pt x="3839337" y="262128"/>
                      <a:pt x="3735800" y="262128"/>
                      <a:pt x="3627311" y="262128"/>
                    </a:cubicBezTo>
                    <a:cubicBezTo>
                      <a:pt x="3627311" y="170307"/>
                      <a:pt x="3627311" y="85535"/>
                      <a:pt x="3627311" y="0"/>
                    </a:cubicBezTo>
                    <a:cubicBezTo>
                      <a:pt x="3326702" y="0"/>
                      <a:pt x="3031331" y="0"/>
                      <a:pt x="2735771" y="0"/>
                    </a:cubicBezTo>
                    <a:cubicBezTo>
                      <a:pt x="2735771" y="93917"/>
                      <a:pt x="2735771" y="183642"/>
                      <a:pt x="2735771" y="276892"/>
                    </a:cubicBezTo>
                    <a:cubicBezTo>
                      <a:pt x="2629091" y="271272"/>
                      <a:pt x="2525459" y="265748"/>
                      <a:pt x="2417255" y="260033"/>
                    </a:cubicBezTo>
                    <a:cubicBezTo>
                      <a:pt x="2417255" y="284702"/>
                      <a:pt x="2417255" y="303371"/>
                      <a:pt x="2417255" y="321945"/>
                    </a:cubicBezTo>
                    <a:cubicBezTo>
                      <a:pt x="2418207" y="667417"/>
                      <a:pt x="2419160" y="1012984"/>
                      <a:pt x="2420112" y="1358456"/>
                    </a:cubicBezTo>
                    <a:cubicBezTo>
                      <a:pt x="2420303" y="1438942"/>
                      <a:pt x="2420398" y="1439132"/>
                      <a:pt x="2338197" y="1437704"/>
                    </a:cubicBezTo>
                    <a:cubicBezTo>
                      <a:pt x="2204942" y="1435418"/>
                      <a:pt x="2071783" y="1431798"/>
                      <a:pt x="1938528" y="1430941"/>
                    </a:cubicBezTo>
                    <a:cubicBezTo>
                      <a:pt x="1907191" y="1430750"/>
                      <a:pt x="1886045" y="1421606"/>
                      <a:pt x="1865757" y="1397508"/>
                    </a:cubicBezTo>
                    <a:cubicBezTo>
                      <a:pt x="1720596" y="1225486"/>
                      <a:pt x="1572959" y="1055465"/>
                      <a:pt x="1428655" y="882777"/>
                    </a:cubicBezTo>
                    <a:cubicBezTo>
                      <a:pt x="1401604" y="850392"/>
                      <a:pt x="1381792" y="849344"/>
                      <a:pt x="1346168" y="867251"/>
                    </a:cubicBezTo>
                    <a:cubicBezTo>
                      <a:pt x="1160717" y="960310"/>
                      <a:pt x="973741" y="1050608"/>
                      <a:pt x="787241" y="1141667"/>
                    </a:cubicBezTo>
                    <a:cubicBezTo>
                      <a:pt x="769525" y="1150334"/>
                      <a:pt x="751332" y="1157954"/>
                      <a:pt x="721709" y="1171385"/>
                    </a:cubicBezTo>
                    <a:cubicBezTo>
                      <a:pt x="721709" y="1083945"/>
                      <a:pt x="721709" y="1007078"/>
                      <a:pt x="721709" y="926878"/>
                    </a:cubicBezTo>
                    <a:cubicBezTo>
                      <a:pt x="633984" y="926878"/>
                      <a:pt x="555593" y="926878"/>
                      <a:pt x="468154" y="926878"/>
                    </a:cubicBezTo>
                    <a:cubicBezTo>
                      <a:pt x="468154" y="1024985"/>
                      <a:pt x="464915" y="1121474"/>
                      <a:pt x="469487" y="1217581"/>
                    </a:cubicBezTo>
                    <a:cubicBezTo>
                      <a:pt x="471869" y="1266730"/>
                      <a:pt x="453581" y="1291304"/>
                      <a:pt x="411575" y="1311593"/>
                    </a:cubicBezTo>
                    <a:cubicBezTo>
                      <a:pt x="341757" y="1345311"/>
                      <a:pt x="274511" y="1384459"/>
                      <a:pt x="206312" y="1421606"/>
                    </a:cubicBezTo>
                    <a:cubicBezTo>
                      <a:pt x="159639" y="1446943"/>
                      <a:pt x="113157" y="1472756"/>
                      <a:pt x="66675" y="1498283"/>
                    </a:cubicBezTo>
                    <a:cubicBezTo>
                      <a:pt x="67437" y="1501140"/>
                      <a:pt x="68199" y="1504093"/>
                      <a:pt x="69056" y="1506950"/>
                    </a:cubicBezTo>
                    <a:cubicBezTo>
                      <a:pt x="156686" y="1511618"/>
                      <a:pt x="244412" y="1516190"/>
                      <a:pt x="340614" y="1521238"/>
                    </a:cubicBezTo>
                    <a:cubicBezTo>
                      <a:pt x="340614" y="1744599"/>
                      <a:pt x="340614" y="1962531"/>
                      <a:pt x="340614" y="2185321"/>
                    </a:cubicBezTo>
                    <a:cubicBezTo>
                      <a:pt x="325088" y="2186369"/>
                      <a:pt x="304895" y="2188083"/>
                      <a:pt x="284702" y="2188845"/>
                    </a:cubicBezTo>
                    <a:cubicBezTo>
                      <a:pt x="189833" y="2192560"/>
                      <a:pt x="94869" y="2196084"/>
                      <a:pt x="0" y="2199704"/>
                    </a:cubicBezTo>
                    <a:cubicBezTo>
                      <a:pt x="0" y="2225040"/>
                      <a:pt x="0" y="2250472"/>
                      <a:pt x="0" y="2275808"/>
                    </a:cubicBezTo>
                    <a:cubicBezTo>
                      <a:pt x="137541" y="2275808"/>
                      <a:pt x="275082" y="2275808"/>
                      <a:pt x="415290" y="2275808"/>
                    </a:cubicBezTo>
                    <a:cubicBezTo>
                      <a:pt x="415290" y="1995107"/>
                      <a:pt x="415290" y="1718405"/>
                      <a:pt x="415290" y="1438751"/>
                    </a:cubicBezTo>
                    <a:cubicBezTo>
                      <a:pt x="403193" y="1435703"/>
                      <a:pt x="390239" y="1432465"/>
                      <a:pt x="368713" y="1427036"/>
                    </a:cubicBezTo>
                    <a:cubicBezTo>
                      <a:pt x="410909" y="1403414"/>
                      <a:pt x="445103" y="1380554"/>
                      <a:pt x="482251" y="1364456"/>
                    </a:cubicBezTo>
                    <a:cubicBezTo>
                      <a:pt x="518827" y="1348645"/>
                      <a:pt x="528161" y="1324642"/>
                      <a:pt x="527114" y="1286923"/>
                    </a:cubicBezTo>
                    <a:cubicBezTo>
                      <a:pt x="524542" y="1198721"/>
                      <a:pt x="526352" y="1110329"/>
                      <a:pt x="526352" y="1021271"/>
                    </a:cubicBezTo>
                    <a:cubicBezTo>
                      <a:pt x="563499" y="1021271"/>
                      <a:pt x="594360" y="1021271"/>
                      <a:pt x="626554" y="1021271"/>
                    </a:cubicBezTo>
                    <a:cubicBezTo>
                      <a:pt x="634460" y="1110425"/>
                      <a:pt x="642080" y="1196340"/>
                      <a:pt x="650272" y="1288352"/>
                    </a:cubicBezTo>
                    <a:cubicBezTo>
                      <a:pt x="892207" y="1172337"/>
                      <a:pt x="1128713" y="1058894"/>
                      <a:pt x="1365790" y="945261"/>
                    </a:cubicBezTo>
                    <a:cubicBezTo>
                      <a:pt x="1376648" y="956786"/>
                      <a:pt x="1385602" y="965549"/>
                      <a:pt x="1393793" y="975074"/>
                    </a:cubicBezTo>
                    <a:cubicBezTo>
                      <a:pt x="1534763" y="1138238"/>
                      <a:pt x="1676305" y="1300829"/>
                      <a:pt x="1815751" y="1465231"/>
                    </a:cubicBezTo>
                    <a:cubicBezTo>
                      <a:pt x="1839754" y="1493520"/>
                      <a:pt x="1864138" y="1503998"/>
                      <a:pt x="1900619" y="1503617"/>
                    </a:cubicBezTo>
                    <a:cubicBezTo>
                      <a:pt x="2079879" y="1501902"/>
                      <a:pt x="2259140" y="1501426"/>
                      <a:pt x="2438305" y="1503902"/>
                    </a:cubicBezTo>
                    <a:cubicBezTo>
                      <a:pt x="2481358" y="1504474"/>
                      <a:pt x="2490883" y="1491329"/>
                      <a:pt x="2490692" y="1450277"/>
                    </a:cubicBezTo>
                    <a:cubicBezTo>
                      <a:pt x="2489073" y="1101566"/>
                      <a:pt x="2489835" y="752951"/>
                      <a:pt x="2489835" y="404241"/>
                    </a:cubicBezTo>
                    <a:cubicBezTo>
                      <a:pt x="2489835" y="385953"/>
                      <a:pt x="2489835" y="367570"/>
                      <a:pt x="2489835" y="344234"/>
                    </a:cubicBezTo>
                    <a:cubicBezTo>
                      <a:pt x="2595848" y="344234"/>
                      <a:pt x="2694909" y="344234"/>
                      <a:pt x="2799779" y="344234"/>
                    </a:cubicBezTo>
                    <a:cubicBezTo>
                      <a:pt x="2799779" y="250031"/>
                      <a:pt x="2799779" y="160782"/>
                      <a:pt x="2799779" y="72009"/>
                    </a:cubicBezTo>
                    <a:cubicBezTo>
                      <a:pt x="3054192" y="72009"/>
                      <a:pt x="3302603" y="72009"/>
                      <a:pt x="3557683" y="72009"/>
                    </a:cubicBezTo>
                    <a:cubicBezTo>
                      <a:pt x="3557683" y="157544"/>
                      <a:pt x="3557683" y="240411"/>
                      <a:pt x="3557683" y="327089"/>
                    </a:cubicBezTo>
                    <a:cubicBezTo>
                      <a:pt x="3666459" y="327089"/>
                      <a:pt x="3768567" y="327089"/>
                      <a:pt x="3875818" y="327089"/>
                    </a:cubicBezTo>
                    <a:cubicBezTo>
                      <a:pt x="3875818" y="978313"/>
                      <a:pt x="3875818" y="1625632"/>
                      <a:pt x="3875818" y="2273808"/>
                    </a:cubicBezTo>
                    <a:cubicBezTo>
                      <a:pt x="3984879" y="2273808"/>
                      <a:pt x="4088702" y="2273808"/>
                      <a:pt x="4196429" y="2273808"/>
                    </a:cubicBezTo>
                    <a:cubicBezTo>
                      <a:pt x="4196429" y="2060448"/>
                      <a:pt x="4196429" y="1850231"/>
                      <a:pt x="4196429" y="1632966"/>
                    </a:cubicBezTo>
                    <a:cubicBezTo>
                      <a:pt x="4443318" y="1632966"/>
                      <a:pt x="4686110" y="1632966"/>
                      <a:pt x="4934141" y="1632966"/>
                    </a:cubicBezTo>
                    <a:cubicBezTo>
                      <a:pt x="4934141" y="1846993"/>
                      <a:pt x="4934141" y="2060162"/>
                      <a:pt x="4934141" y="2273332"/>
                    </a:cubicBezTo>
                    <a:cubicBezTo>
                      <a:pt x="5085779" y="2273332"/>
                      <a:pt x="5232273" y="2273332"/>
                      <a:pt x="5380482" y="2273332"/>
                    </a:cubicBezTo>
                    <a:cubicBezTo>
                      <a:pt x="5380482" y="1993106"/>
                      <a:pt x="5380482" y="1716500"/>
                      <a:pt x="5380482" y="1435989"/>
                    </a:cubicBezTo>
                    <a:cubicBezTo>
                      <a:pt x="5334762" y="1435989"/>
                      <a:pt x="5291519" y="1435989"/>
                      <a:pt x="5235607" y="1435989"/>
                    </a:cubicBezTo>
                    <a:cubicBezTo>
                      <a:pt x="5527263" y="1158335"/>
                      <a:pt x="5810059" y="888968"/>
                      <a:pt x="6094762" y="617887"/>
                    </a:cubicBezTo>
                    <a:cubicBezTo>
                      <a:pt x="6397276" y="885063"/>
                      <a:pt x="6697123" y="1149858"/>
                      <a:pt x="7006304" y="1422940"/>
                    </a:cubicBezTo>
                    <a:cubicBezTo>
                      <a:pt x="6943630" y="1426464"/>
                      <a:pt x="6893910" y="1429226"/>
                      <a:pt x="6850380" y="1431608"/>
                    </a:cubicBezTo>
                    <a:cubicBezTo>
                      <a:pt x="6850380" y="1714881"/>
                      <a:pt x="6850380" y="1993202"/>
                      <a:pt x="6850380" y="2276951"/>
                    </a:cubicBezTo>
                    <a:cubicBezTo>
                      <a:pt x="6934582" y="2276951"/>
                      <a:pt x="7010305" y="2277713"/>
                      <a:pt x="7085933" y="2276570"/>
                    </a:cubicBezTo>
                    <a:cubicBezTo>
                      <a:pt x="7111556" y="2276189"/>
                      <a:pt x="7128700" y="2282285"/>
                      <a:pt x="7144988" y="2305050"/>
                    </a:cubicBezTo>
                    <a:cubicBezTo>
                      <a:pt x="7213759" y="2401634"/>
                      <a:pt x="7302246" y="2418017"/>
                      <a:pt x="7399973" y="2351246"/>
                    </a:cubicBezTo>
                    <a:cubicBezTo>
                      <a:pt x="7428738" y="2331625"/>
                      <a:pt x="7452456" y="2326100"/>
                      <a:pt x="7486365" y="2335816"/>
                    </a:cubicBezTo>
                    <a:cubicBezTo>
                      <a:pt x="7539228" y="2350865"/>
                      <a:pt x="7601617" y="2358962"/>
                      <a:pt x="7637526" y="2312003"/>
                    </a:cubicBezTo>
                    <a:cubicBezTo>
                      <a:pt x="7673341" y="2265236"/>
                      <a:pt x="7714298" y="2266188"/>
                      <a:pt x="7761256" y="2265712"/>
                    </a:cubicBezTo>
                    <a:cubicBezTo>
                      <a:pt x="7824692" y="2265045"/>
                      <a:pt x="7888129" y="2262569"/>
                      <a:pt x="7951565" y="2262092"/>
                    </a:cubicBezTo>
                    <a:cubicBezTo>
                      <a:pt x="8043196" y="2261426"/>
                      <a:pt x="8134732" y="2261902"/>
                      <a:pt x="8229695" y="2261902"/>
                    </a:cubicBezTo>
                    <a:cubicBezTo>
                      <a:pt x="8242364" y="2128076"/>
                      <a:pt x="8254270" y="2005489"/>
                      <a:pt x="8264747" y="1882807"/>
                    </a:cubicBezTo>
                    <a:cubicBezTo>
                      <a:pt x="8265414" y="1874711"/>
                      <a:pt x="8257032" y="1863281"/>
                      <a:pt x="8249698" y="1857375"/>
                    </a:cubicBezTo>
                    <a:cubicBezTo>
                      <a:pt x="8206264" y="1822704"/>
                      <a:pt x="8161973" y="1789176"/>
                      <a:pt x="8113776" y="1752029"/>
                    </a:cubicBezTo>
                    <a:cubicBezTo>
                      <a:pt x="7993571" y="1806131"/>
                      <a:pt x="7908608" y="1797844"/>
                      <a:pt x="7869555" y="1711643"/>
                    </a:cubicBezTo>
                    <a:cubicBezTo>
                      <a:pt x="7847076" y="1662113"/>
                      <a:pt x="7832789" y="1601057"/>
                      <a:pt x="7839266" y="1548098"/>
                    </a:cubicBezTo>
                    <a:cubicBezTo>
                      <a:pt x="7849553" y="1463802"/>
                      <a:pt x="7916037" y="1414939"/>
                      <a:pt x="7993952" y="1383697"/>
                    </a:cubicBezTo>
                    <a:cubicBezTo>
                      <a:pt x="7829169" y="1221581"/>
                      <a:pt x="7819263" y="1071467"/>
                      <a:pt x="8042339" y="979265"/>
                    </a:cubicBezTo>
                    <a:cubicBezTo>
                      <a:pt x="8045672" y="930688"/>
                      <a:pt x="8045292" y="883063"/>
                      <a:pt x="8052816" y="836581"/>
                    </a:cubicBezTo>
                    <a:cubicBezTo>
                      <a:pt x="8066532" y="751237"/>
                      <a:pt x="8114919" y="702469"/>
                      <a:pt x="8184928" y="696278"/>
                    </a:cubicBezTo>
                    <a:cubicBezTo>
                      <a:pt x="8287226" y="687229"/>
                      <a:pt x="8357425" y="724948"/>
                      <a:pt x="8386858" y="810006"/>
                    </a:cubicBezTo>
                    <a:cubicBezTo>
                      <a:pt x="8400098" y="848201"/>
                      <a:pt x="8404574" y="889445"/>
                      <a:pt x="8413242" y="930593"/>
                    </a:cubicBezTo>
                    <a:cubicBezTo>
                      <a:pt x="8432482" y="928497"/>
                      <a:pt x="8452675" y="925259"/>
                      <a:pt x="8473059" y="924401"/>
                    </a:cubicBezTo>
                    <a:cubicBezTo>
                      <a:pt x="8580215" y="919734"/>
                      <a:pt x="8646605" y="975646"/>
                      <a:pt x="8651176" y="1082993"/>
                    </a:cubicBezTo>
                    <a:cubicBezTo>
                      <a:pt x="8653177" y="1128903"/>
                      <a:pt x="8643652" y="1176909"/>
                      <a:pt x="8630221" y="1221200"/>
                    </a:cubicBezTo>
                    <a:cubicBezTo>
                      <a:pt x="8620030" y="1254824"/>
                      <a:pt x="8612981" y="1276826"/>
                      <a:pt x="8648986" y="1299591"/>
                    </a:cubicBezTo>
                    <a:cubicBezTo>
                      <a:pt x="8673465" y="1315117"/>
                      <a:pt x="8692801" y="1340834"/>
                      <a:pt x="8709850" y="1365314"/>
                    </a:cubicBezTo>
                    <a:cubicBezTo>
                      <a:pt x="8752713" y="1426655"/>
                      <a:pt x="8767286" y="1495235"/>
                      <a:pt x="8729472" y="1562195"/>
                    </a:cubicBezTo>
                    <a:cubicBezTo>
                      <a:pt x="8690134" y="1631918"/>
                      <a:pt x="8624602" y="1665732"/>
                      <a:pt x="8543258" y="1665256"/>
                    </a:cubicBezTo>
                    <a:cubicBezTo>
                      <a:pt x="8529637" y="1665161"/>
                      <a:pt x="8516017" y="1664113"/>
                      <a:pt x="8501158" y="1663351"/>
                    </a:cubicBezTo>
                    <a:cubicBezTo>
                      <a:pt x="8493538" y="1734693"/>
                      <a:pt x="8474678" y="1801559"/>
                      <a:pt x="8415337" y="1839563"/>
                    </a:cubicBezTo>
                    <a:cubicBezTo>
                      <a:pt x="8365998" y="1871091"/>
                      <a:pt x="8350853" y="1905953"/>
                      <a:pt x="8365713" y="1959102"/>
                    </a:cubicBezTo>
                    <a:cubicBezTo>
                      <a:pt x="8368189" y="1968056"/>
                      <a:pt x="8367046" y="1978057"/>
                      <a:pt x="8367999" y="1987486"/>
                    </a:cubicBezTo>
                    <a:cubicBezTo>
                      <a:pt x="8376857" y="2076736"/>
                      <a:pt x="8385810" y="2165985"/>
                      <a:pt x="8394478" y="2252758"/>
                    </a:cubicBezTo>
                    <a:cubicBezTo>
                      <a:pt x="8591264" y="2252758"/>
                      <a:pt x="8782145" y="2252758"/>
                      <a:pt x="8975598" y="2252758"/>
                    </a:cubicBezTo>
                    <a:cubicBezTo>
                      <a:pt x="8975598" y="2229803"/>
                      <a:pt x="8975598" y="2212467"/>
                      <a:pt x="8975598" y="2195132"/>
                    </a:cubicBezTo>
                    <a:cubicBezTo>
                      <a:pt x="8975598" y="2019205"/>
                      <a:pt x="8976550" y="1843278"/>
                      <a:pt x="8974836" y="1667351"/>
                    </a:cubicBezTo>
                    <a:cubicBezTo>
                      <a:pt x="8974455" y="1629728"/>
                      <a:pt x="8981599" y="1613249"/>
                      <a:pt x="9023604" y="1605629"/>
                    </a:cubicBezTo>
                    <a:cubicBezTo>
                      <a:pt x="9322975" y="1551527"/>
                      <a:pt x="9621774" y="1494377"/>
                      <a:pt x="9920478" y="1436561"/>
                    </a:cubicBezTo>
                    <a:cubicBezTo>
                      <a:pt x="9945624" y="1431703"/>
                      <a:pt x="9972009" y="1419606"/>
                      <a:pt x="9991820" y="1403604"/>
                    </a:cubicBezTo>
                    <a:cubicBezTo>
                      <a:pt x="10152221" y="1274255"/>
                      <a:pt x="10311194" y="1143095"/>
                      <a:pt x="10470738" y="1012508"/>
                    </a:cubicBezTo>
                    <a:cubicBezTo>
                      <a:pt x="10603040" y="904208"/>
                      <a:pt x="10735436" y="796004"/>
                      <a:pt x="10870120" y="685800"/>
                    </a:cubicBezTo>
                    <a:cubicBezTo>
                      <a:pt x="11143584" y="901827"/>
                      <a:pt x="11415046" y="1116330"/>
                      <a:pt x="11694700" y="1337215"/>
                    </a:cubicBezTo>
                    <a:cubicBezTo>
                      <a:pt x="11646980" y="1345216"/>
                      <a:pt x="11610404" y="1351312"/>
                      <a:pt x="11577637" y="1356836"/>
                    </a:cubicBezTo>
                    <a:cubicBezTo>
                      <a:pt x="11577637" y="1660589"/>
                      <a:pt x="11577637" y="1960817"/>
                      <a:pt x="11577637" y="2261330"/>
                    </a:cubicBezTo>
                    <a:cubicBezTo>
                      <a:pt x="11783186" y="2261330"/>
                      <a:pt x="11980830" y="2261330"/>
                      <a:pt x="12179332" y="2261330"/>
                    </a:cubicBezTo>
                    <a:cubicBezTo>
                      <a:pt x="12179332" y="2240375"/>
                      <a:pt x="12179332" y="2222278"/>
                      <a:pt x="12179332" y="2194751"/>
                    </a:cubicBezTo>
                    <a:cubicBezTo>
                      <a:pt x="12002929" y="2194846"/>
                      <a:pt x="11829288" y="2194846"/>
                      <a:pt x="11651647" y="2194846"/>
                    </a:cubicBezTo>
                    <a:close/>
                    <a:moveTo>
                      <a:pt x="7525322" y="2265426"/>
                    </a:moveTo>
                    <a:cubicBezTo>
                      <a:pt x="7486365" y="2263902"/>
                      <a:pt x="7447883" y="2249138"/>
                      <a:pt x="7403592" y="2239137"/>
                    </a:cubicBezTo>
                    <a:cubicBezTo>
                      <a:pt x="7402354" y="2240947"/>
                      <a:pt x="7395306" y="2251329"/>
                      <a:pt x="7388543" y="2261807"/>
                    </a:cubicBezTo>
                    <a:cubicBezTo>
                      <a:pt x="7348728" y="2322671"/>
                      <a:pt x="7282529" y="2338483"/>
                      <a:pt x="7219379" y="2302288"/>
                    </a:cubicBezTo>
                    <a:cubicBezTo>
                      <a:pt x="7173087" y="2275713"/>
                      <a:pt x="7160324" y="2240375"/>
                      <a:pt x="7189280" y="2195322"/>
                    </a:cubicBezTo>
                    <a:cubicBezTo>
                      <a:pt x="7219188" y="2148745"/>
                      <a:pt x="7219855" y="2113026"/>
                      <a:pt x="7173754" y="2077212"/>
                    </a:cubicBezTo>
                    <a:cubicBezTo>
                      <a:pt x="7148037" y="2057305"/>
                      <a:pt x="7138797" y="2027777"/>
                      <a:pt x="7157371" y="1996726"/>
                    </a:cubicBezTo>
                    <a:cubicBezTo>
                      <a:pt x="7180612" y="1957769"/>
                      <a:pt x="7218998" y="1940433"/>
                      <a:pt x="7258812" y="1956054"/>
                    </a:cubicBezTo>
                    <a:cubicBezTo>
                      <a:pt x="7302342" y="1973104"/>
                      <a:pt x="7323963" y="1965674"/>
                      <a:pt x="7350728" y="1927384"/>
                    </a:cubicBezTo>
                    <a:cubicBezTo>
                      <a:pt x="7380828" y="1884236"/>
                      <a:pt x="7451503" y="1884998"/>
                      <a:pt x="7491889" y="1919478"/>
                    </a:cubicBezTo>
                    <a:cubicBezTo>
                      <a:pt x="7522750" y="1945862"/>
                      <a:pt x="7522940" y="1976914"/>
                      <a:pt x="7502843" y="2008442"/>
                    </a:cubicBezTo>
                    <a:cubicBezTo>
                      <a:pt x="7487793" y="2032064"/>
                      <a:pt x="7469315" y="2053590"/>
                      <a:pt x="7448265" y="2081498"/>
                    </a:cubicBezTo>
                    <a:cubicBezTo>
                      <a:pt x="7483983" y="2090071"/>
                      <a:pt x="7515320" y="2092643"/>
                      <a:pt x="7541610" y="2105406"/>
                    </a:cubicBezTo>
                    <a:cubicBezTo>
                      <a:pt x="7565327" y="2116931"/>
                      <a:pt x="7592949" y="2135791"/>
                      <a:pt x="7602284" y="2158365"/>
                    </a:cubicBezTo>
                    <a:cubicBezTo>
                      <a:pt x="7631906" y="2229993"/>
                      <a:pt x="7603998" y="2268569"/>
                      <a:pt x="7525322" y="22654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BC96EC3A-4C34-4FB1-8BF7-4E99E4D00539}"/>
                  </a:ext>
                </a:extLst>
              </p:cNvPr>
              <p:cNvSpPr/>
              <p:nvPr/>
            </p:nvSpPr>
            <p:spPr>
              <a:xfrm>
                <a:off x="1461861" y="4018679"/>
                <a:ext cx="1501936" cy="651147"/>
              </a:xfrm>
              <a:custGeom>
                <a:avLst/>
                <a:gdLst>
                  <a:gd name="connsiteX0" fmla="*/ 1065787 w 1501936"/>
                  <a:gd name="connsiteY0" fmla="*/ 375012 h 651147"/>
                  <a:gd name="connsiteX1" fmla="*/ 878144 w 1501936"/>
                  <a:gd name="connsiteY1" fmla="*/ 171939 h 651147"/>
                  <a:gd name="connsiteX2" fmla="*/ 828710 w 1501936"/>
                  <a:gd name="connsiteY2" fmla="*/ 48781 h 651147"/>
                  <a:gd name="connsiteX3" fmla="*/ 458949 w 1501936"/>
                  <a:gd name="connsiteY3" fmla="*/ 112598 h 651147"/>
                  <a:gd name="connsiteX4" fmla="*/ 404561 w 1501936"/>
                  <a:gd name="connsiteY4" fmla="*/ 151651 h 651147"/>
                  <a:gd name="connsiteX5" fmla="*/ 227301 w 1501936"/>
                  <a:gd name="connsiteY5" fmla="*/ 331768 h 651147"/>
                  <a:gd name="connsiteX6" fmla="*/ 178343 w 1501936"/>
                  <a:gd name="connsiteY6" fmla="*/ 368344 h 651147"/>
                  <a:gd name="connsiteX7" fmla="*/ 35 w 1501936"/>
                  <a:gd name="connsiteY7" fmla="*/ 367868 h 651147"/>
                  <a:gd name="connsiteX8" fmla="*/ 64043 w 1501936"/>
                  <a:gd name="connsiteY8" fmla="*/ 441782 h 651147"/>
                  <a:gd name="connsiteX9" fmla="*/ 196916 w 1501936"/>
                  <a:gd name="connsiteY9" fmla="*/ 447592 h 651147"/>
                  <a:gd name="connsiteX10" fmla="*/ 253400 w 1501936"/>
                  <a:gd name="connsiteY10" fmla="*/ 473881 h 651147"/>
                  <a:gd name="connsiteX11" fmla="*/ 415229 w 1501936"/>
                  <a:gd name="connsiteY11" fmla="*/ 556177 h 651147"/>
                  <a:gd name="connsiteX12" fmla="*/ 489905 w 1501936"/>
                  <a:gd name="connsiteY12" fmla="*/ 590277 h 651147"/>
                  <a:gd name="connsiteX13" fmla="*/ 670690 w 1501936"/>
                  <a:gd name="connsiteY13" fmla="*/ 644665 h 651147"/>
                  <a:gd name="connsiteX14" fmla="*/ 855951 w 1501936"/>
                  <a:gd name="connsiteY14" fmla="*/ 591801 h 651147"/>
                  <a:gd name="connsiteX15" fmla="*/ 1045213 w 1501936"/>
                  <a:gd name="connsiteY15" fmla="*/ 466452 h 651147"/>
                  <a:gd name="connsiteX16" fmla="*/ 1093505 w 1501936"/>
                  <a:gd name="connsiteY16" fmla="*/ 448545 h 651147"/>
                  <a:gd name="connsiteX17" fmla="*/ 1431071 w 1501936"/>
                  <a:gd name="connsiteY17" fmla="*/ 443878 h 651147"/>
                  <a:gd name="connsiteX18" fmla="*/ 1501937 w 1501936"/>
                  <a:gd name="connsiteY18" fmla="*/ 443878 h 651147"/>
                  <a:gd name="connsiteX19" fmla="*/ 1496031 w 1501936"/>
                  <a:gd name="connsiteY19" fmla="*/ 354057 h 651147"/>
                  <a:gd name="connsiteX20" fmla="*/ 1065787 w 1501936"/>
                  <a:gd name="connsiteY20" fmla="*/ 375012 h 651147"/>
                  <a:gd name="connsiteX21" fmla="*/ 961583 w 1501936"/>
                  <a:gd name="connsiteY21" fmla="*/ 478739 h 651147"/>
                  <a:gd name="connsiteX22" fmla="*/ 830424 w 1501936"/>
                  <a:gd name="connsiteY22" fmla="*/ 495217 h 651147"/>
                  <a:gd name="connsiteX23" fmla="*/ 758796 w 1501936"/>
                  <a:gd name="connsiteY23" fmla="*/ 520459 h 651147"/>
                  <a:gd name="connsiteX24" fmla="*/ 536578 w 1501936"/>
                  <a:gd name="connsiteY24" fmla="*/ 519220 h 651147"/>
                  <a:gd name="connsiteX25" fmla="*/ 481047 w 1501936"/>
                  <a:gd name="connsiteY25" fmla="*/ 491598 h 651147"/>
                  <a:gd name="connsiteX26" fmla="*/ 363985 w 1501936"/>
                  <a:gd name="connsiteY26" fmla="*/ 458927 h 651147"/>
                  <a:gd name="connsiteX27" fmla="*/ 294167 w 1501936"/>
                  <a:gd name="connsiteY27" fmla="*/ 308908 h 651147"/>
                  <a:gd name="connsiteX28" fmla="*/ 403323 w 1501936"/>
                  <a:gd name="connsiteY28" fmla="*/ 227755 h 651147"/>
                  <a:gd name="connsiteX29" fmla="*/ 445900 w 1501936"/>
                  <a:gd name="connsiteY29" fmla="*/ 225279 h 651147"/>
                  <a:gd name="connsiteX30" fmla="*/ 509717 w 1501936"/>
                  <a:gd name="connsiteY30" fmla="*/ 164033 h 651147"/>
                  <a:gd name="connsiteX31" fmla="*/ 610111 w 1501936"/>
                  <a:gd name="connsiteY31" fmla="*/ 64783 h 651147"/>
                  <a:gd name="connsiteX32" fmla="*/ 628970 w 1501936"/>
                  <a:gd name="connsiteY32" fmla="*/ 62592 h 651147"/>
                  <a:gd name="connsiteX33" fmla="*/ 800420 w 1501936"/>
                  <a:gd name="connsiteY33" fmla="*/ 242995 h 651147"/>
                  <a:gd name="connsiteX34" fmla="*/ 914244 w 1501936"/>
                  <a:gd name="connsiteY34" fmla="*/ 261379 h 651147"/>
                  <a:gd name="connsiteX35" fmla="*/ 961583 w 1501936"/>
                  <a:gd name="connsiteY35" fmla="*/ 478739 h 651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501936" h="651147">
                    <a:moveTo>
                      <a:pt x="1065787" y="375012"/>
                    </a:moveTo>
                    <a:cubicBezTo>
                      <a:pt x="1074645" y="267284"/>
                      <a:pt x="1047880" y="238709"/>
                      <a:pt x="878144" y="171939"/>
                    </a:cubicBezTo>
                    <a:cubicBezTo>
                      <a:pt x="887574" y="121171"/>
                      <a:pt x="870905" y="79642"/>
                      <a:pt x="828710" y="48781"/>
                    </a:cubicBezTo>
                    <a:cubicBezTo>
                      <a:pt x="711838" y="-36754"/>
                      <a:pt x="541340" y="-6274"/>
                      <a:pt x="458949" y="112598"/>
                    </a:cubicBezTo>
                    <a:cubicBezTo>
                      <a:pt x="446757" y="130219"/>
                      <a:pt x="424278" y="149174"/>
                      <a:pt x="404561" y="151651"/>
                    </a:cubicBezTo>
                    <a:cubicBezTo>
                      <a:pt x="296262" y="165271"/>
                      <a:pt x="243494" y="230232"/>
                      <a:pt x="227301" y="331768"/>
                    </a:cubicBezTo>
                    <a:cubicBezTo>
                      <a:pt x="222443" y="361867"/>
                      <a:pt x="206441" y="369106"/>
                      <a:pt x="178343" y="368344"/>
                    </a:cubicBezTo>
                    <a:cubicBezTo>
                      <a:pt x="119954" y="366630"/>
                      <a:pt x="61566" y="367868"/>
                      <a:pt x="35" y="367868"/>
                    </a:cubicBezTo>
                    <a:cubicBezTo>
                      <a:pt x="-251" y="439972"/>
                      <a:pt x="-251" y="439877"/>
                      <a:pt x="64043" y="441782"/>
                    </a:cubicBezTo>
                    <a:cubicBezTo>
                      <a:pt x="108429" y="443115"/>
                      <a:pt x="153006" y="442449"/>
                      <a:pt x="196916" y="447592"/>
                    </a:cubicBezTo>
                    <a:cubicBezTo>
                      <a:pt x="216728" y="449878"/>
                      <a:pt x="239969" y="459689"/>
                      <a:pt x="253400" y="473881"/>
                    </a:cubicBezTo>
                    <a:cubicBezTo>
                      <a:pt x="298167" y="521030"/>
                      <a:pt x="352079" y="545128"/>
                      <a:pt x="415229" y="556177"/>
                    </a:cubicBezTo>
                    <a:cubicBezTo>
                      <a:pt x="441709" y="560845"/>
                      <a:pt x="473141" y="571417"/>
                      <a:pt x="489905" y="590277"/>
                    </a:cubicBezTo>
                    <a:cubicBezTo>
                      <a:pt x="540388" y="647332"/>
                      <a:pt x="601348" y="661143"/>
                      <a:pt x="670690" y="644665"/>
                    </a:cubicBezTo>
                    <a:cubicBezTo>
                      <a:pt x="733079" y="629806"/>
                      <a:pt x="793372" y="605993"/>
                      <a:pt x="855951" y="591801"/>
                    </a:cubicBezTo>
                    <a:cubicBezTo>
                      <a:pt x="935771" y="573703"/>
                      <a:pt x="1008732" y="550558"/>
                      <a:pt x="1045213" y="466452"/>
                    </a:cubicBezTo>
                    <a:cubicBezTo>
                      <a:pt x="1050071" y="455308"/>
                      <a:pt x="1076741" y="448926"/>
                      <a:pt x="1093505" y="448545"/>
                    </a:cubicBezTo>
                    <a:cubicBezTo>
                      <a:pt x="1205995" y="445783"/>
                      <a:pt x="1318485" y="445116"/>
                      <a:pt x="1431071" y="443878"/>
                    </a:cubicBezTo>
                    <a:cubicBezTo>
                      <a:pt x="1452788" y="443687"/>
                      <a:pt x="1474409" y="443878"/>
                      <a:pt x="1501937" y="443878"/>
                    </a:cubicBezTo>
                    <a:cubicBezTo>
                      <a:pt x="1499746" y="411302"/>
                      <a:pt x="1498127" y="385585"/>
                      <a:pt x="1496031" y="354057"/>
                    </a:cubicBezTo>
                    <a:cubicBezTo>
                      <a:pt x="1348965" y="361201"/>
                      <a:pt x="1207519" y="368059"/>
                      <a:pt x="1065787" y="375012"/>
                    </a:cubicBezTo>
                    <a:close/>
                    <a:moveTo>
                      <a:pt x="961583" y="478739"/>
                    </a:moveTo>
                    <a:cubicBezTo>
                      <a:pt x="922721" y="514267"/>
                      <a:pt x="874620" y="503314"/>
                      <a:pt x="830424" y="495217"/>
                    </a:cubicBezTo>
                    <a:cubicBezTo>
                      <a:pt x="798706" y="489407"/>
                      <a:pt x="780132" y="492646"/>
                      <a:pt x="758796" y="520459"/>
                    </a:cubicBezTo>
                    <a:cubicBezTo>
                      <a:pt x="708885" y="585514"/>
                      <a:pt x="591537" y="581133"/>
                      <a:pt x="536578" y="519220"/>
                    </a:cubicBezTo>
                    <a:cubicBezTo>
                      <a:pt x="523814" y="504838"/>
                      <a:pt x="500764" y="497694"/>
                      <a:pt x="481047" y="491598"/>
                    </a:cubicBezTo>
                    <a:cubicBezTo>
                      <a:pt x="442376" y="479501"/>
                      <a:pt x="399989" y="476167"/>
                      <a:pt x="363985" y="458927"/>
                    </a:cubicBezTo>
                    <a:cubicBezTo>
                      <a:pt x="300453" y="428638"/>
                      <a:pt x="281308" y="380155"/>
                      <a:pt x="294167" y="308908"/>
                    </a:cubicBezTo>
                    <a:cubicBezTo>
                      <a:pt x="302453" y="263188"/>
                      <a:pt x="336553" y="237566"/>
                      <a:pt x="403323" y="227755"/>
                    </a:cubicBezTo>
                    <a:cubicBezTo>
                      <a:pt x="417325" y="225755"/>
                      <a:pt x="431708" y="224898"/>
                      <a:pt x="445900" y="225279"/>
                    </a:cubicBezTo>
                    <a:cubicBezTo>
                      <a:pt x="488381" y="226517"/>
                      <a:pt x="514575" y="217849"/>
                      <a:pt x="509717" y="164033"/>
                    </a:cubicBezTo>
                    <a:cubicBezTo>
                      <a:pt x="505717" y="119837"/>
                      <a:pt x="554771" y="77451"/>
                      <a:pt x="610111" y="64783"/>
                    </a:cubicBezTo>
                    <a:cubicBezTo>
                      <a:pt x="616207" y="63354"/>
                      <a:pt x="622589" y="62782"/>
                      <a:pt x="628970" y="62592"/>
                    </a:cubicBezTo>
                    <a:cubicBezTo>
                      <a:pt x="763273" y="57829"/>
                      <a:pt x="769369" y="83261"/>
                      <a:pt x="800420" y="242995"/>
                    </a:cubicBezTo>
                    <a:cubicBezTo>
                      <a:pt x="839949" y="249091"/>
                      <a:pt x="878430" y="250615"/>
                      <a:pt x="914244" y="261379"/>
                    </a:cubicBezTo>
                    <a:cubicBezTo>
                      <a:pt x="1007113" y="289382"/>
                      <a:pt x="1033497" y="413017"/>
                      <a:pt x="961583" y="4787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BAB0E521-CD3E-4FD6-9F3E-CA06053109D8}"/>
                  </a:ext>
                </a:extLst>
              </p:cNvPr>
              <p:cNvSpPr/>
              <p:nvPr/>
            </p:nvSpPr>
            <p:spPr>
              <a:xfrm>
                <a:off x="6176771" y="3760278"/>
                <a:ext cx="403193" cy="432816"/>
              </a:xfrm>
              <a:custGeom>
                <a:avLst/>
                <a:gdLst>
                  <a:gd name="connsiteX0" fmla="*/ 0 w 403193"/>
                  <a:gd name="connsiteY0" fmla="*/ 432816 h 432816"/>
                  <a:gd name="connsiteX1" fmla="*/ 403193 w 403193"/>
                  <a:gd name="connsiteY1" fmla="*/ 432816 h 432816"/>
                  <a:gd name="connsiteX2" fmla="*/ 403193 w 403193"/>
                  <a:gd name="connsiteY2" fmla="*/ 0 h 432816"/>
                  <a:gd name="connsiteX3" fmla="*/ 0 w 403193"/>
                  <a:gd name="connsiteY3" fmla="*/ 0 h 432816"/>
                  <a:gd name="connsiteX4" fmla="*/ 0 w 403193"/>
                  <a:gd name="connsiteY4" fmla="*/ 432816 h 432816"/>
                  <a:gd name="connsiteX5" fmla="*/ 80867 w 403193"/>
                  <a:gd name="connsiteY5" fmla="*/ 88297 h 432816"/>
                  <a:gd name="connsiteX6" fmla="*/ 326708 w 403193"/>
                  <a:gd name="connsiteY6" fmla="*/ 88297 h 432816"/>
                  <a:gd name="connsiteX7" fmla="*/ 326708 w 403193"/>
                  <a:gd name="connsiteY7" fmla="*/ 351854 h 432816"/>
                  <a:gd name="connsiteX8" fmla="*/ 80867 w 403193"/>
                  <a:gd name="connsiteY8" fmla="*/ 351854 h 432816"/>
                  <a:gd name="connsiteX9" fmla="*/ 80867 w 403193"/>
                  <a:gd name="connsiteY9" fmla="*/ 88297 h 432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3193" h="432816">
                    <a:moveTo>
                      <a:pt x="0" y="432816"/>
                    </a:moveTo>
                    <a:cubicBezTo>
                      <a:pt x="136017" y="432816"/>
                      <a:pt x="268320" y="432816"/>
                      <a:pt x="403193" y="432816"/>
                    </a:cubicBezTo>
                    <a:cubicBezTo>
                      <a:pt x="403193" y="287179"/>
                      <a:pt x="403193" y="144304"/>
                      <a:pt x="403193" y="0"/>
                    </a:cubicBezTo>
                    <a:cubicBezTo>
                      <a:pt x="266795" y="0"/>
                      <a:pt x="133445" y="0"/>
                      <a:pt x="0" y="0"/>
                    </a:cubicBezTo>
                    <a:cubicBezTo>
                      <a:pt x="0" y="146495"/>
                      <a:pt x="0" y="289465"/>
                      <a:pt x="0" y="432816"/>
                    </a:cubicBezTo>
                    <a:close/>
                    <a:moveTo>
                      <a:pt x="80867" y="88297"/>
                    </a:moveTo>
                    <a:cubicBezTo>
                      <a:pt x="161925" y="88297"/>
                      <a:pt x="242888" y="88297"/>
                      <a:pt x="326708" y="88297"/>
                    </a:cubicBezTo>
                    <a:cubicBezTo>
                      <a:pt x="326708" y="175355"/>
                      <a:pt x="326708" y="261557"/>
                      <a:pt x="326708" y="351854"/>
                    </a:cubicBezTo>
                    <a:cubicBezTo>
                      <a:pt x="245745" y="351854"/>
                      <a:pt x="164783" y="351854"/>
                      <a:pt x="80867" y="351854"/>
                    </a:cubicBezTo>
                    <a:cubicBezTo>
                      <a:pt x="80867" y="264795"/>
                      <a:pt x="80867" y="178499"/>
                      <a:pt x="80867" y="8829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D7841AD-8D78-4E13-ACCF-569C0A6CFA2D}"/>
                  </a:ext>
                </a:extLst>
              </p:cNvPr>
              <p:cNvSpPr/>
              <p:nvPr/>
            </p:nvSpPr>
            <p:spPr>
              <a:xfrm>
                <a:off x="1120901" y="3701700"/>
                <a:ext cx="439864" cy="445293"/>
              </a:xfrm>
              <a:custGeom>
                <a:avLst/>
                <a:gdLst>
                  <a:gd name="connsiteX0" fmla="*/ 439865 w 439864"/>
                  <a:gd name="connsiteY0" fmla="*/ 0 h 445293"/>
                  <a:gd name="connsiteX1" fmla="*/ 0 w 439864"/>
                  <a:gd name="connsiteY1" fmla="*/ 0 h 445293"/>
                  <a:gd name="connsiteX2" fmla="*/ 0 w 439864"/>
                  <a:gd name="connsiteY2" fmla="*/ 445294 h 445293"/>
                  <a:gd name="connsiteX3" fmla="*/ 439865 w 439864"/>
                  <a:gd name="connsiteY3" fmla="*/ 445294 h 445293"/>
                  <a:gd name="connsiteX4" fmla="*/ 439865 w 439864"/>
                  <a:gd name="connsiteY4" fmla="*/ 0 h 445293"/>
                  <a:gd name="connsiteX5" fmla="*/ 375857 w 439864"/>
                  <a:gd name="connsiteY5" fmla="*/ 383572 h 445293"/>
                  <a:gd name="connsiteX6" fmla="*/ 57626 w 439864"/>
                  <a:gd name="connsiteY6" fmla="*/ 383572 h 445293"/>
                  <a:gd name="connsiteX7" fmla="*/ 57626 w 439864"/>
                  <a:gd name="connsiteY7" fmla="*/ 56674 h 445293"/>
                  <a:gd name="connsiteX8" fmla="*/ 375857 w 439864"/>
                  <a:gd name="connsiteY8" fmla="*/ 56674 h 445293"/>
                  <a:gd name="connsiteX9" fmla="*/ 375857 w 439864"/>
                  <a:gd name="connsiteY9" fmla="*/ 383572 h 44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9864" h="445293">
                    <a:moveTo>
                      <a:pt x="439865" y="0"/>
                    </a:moveTo>
                    <a:cubicBezTo>
                      <a:pt x="289655" y="0"/>
                      <a:pt x="144970" y="0"/>
                      <a:pt x="0" y="0"/>
                    </a:cubicBezTo>
                    <a:cubicBezTo>
                      <a:pt x="0" y="150495"/>
                      <a:pt x="0" y="296989"/>
                      <a:pt x="0" y="445294"/>
                    </a:cubicBezTo>
                    <a:cubicBezTo>
                      <a:pt x="147733" y="445294"/>
                      <a:pt x="292513" y="445294"/>
                      <a:pt x="439865" y="445294"/>
                    </a:cubicBezTo>
                    <a:cubicBezTo>
                      <a:pt x="439865" y="295846"/>
                      <a:pt x="439865" y="149447"/>
                      <a:pt x="439865" y="0"/>
                    </a:cubicBezTo>
                    <a:close/>
                    <a:moveTo>
                      <a:pt x="375857" y="383572"/>
                    </a:moveTo>
                    <a:cubicBezTo>
                      <a:pt x="270891" y="383572"/>
                      <a:pt x="165830" y="383572"/>
                      <a:pt x="57626" y="383572"/>
                    </a:cubicBezTo>
                    <a:cubicBezTo>
                      <a:pt x="57626" y="275749"/>
                      <a:pt x="57626" y="168878"/>
                      <a:pt x="57626" y="56674"/>
                    </a:cubicBezTo>
                    <a:cubicBezTo>
                      <a:pt x="164782" y="56674"/>
                      <a:pt x="268795" y="56674"/>
                      <a:pt x="375857" y="56674"/>
                    </a:cubicBezTo>
                    <a:cubicBezTo>
                      <a:pt x="375857" y="165544"/>
                      <a:pt x="375857" y="272605"/>
                      <a:pt x="375857" y="3835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0896096-0D55-4A71-9FC7-57D00BB847E9}"/>
                  </a:ext>
                </a:extLst>
              </p:cNvPr>
              <p:cNvSpPr/>
              <p:nvPr/>
            </p:nvSpPr>
            <p:spPr>
              <a:xfrm>
                <a:off x="9326117" y="3991736"/>
                <a:ext cx="306324" cy="505110"/>
              </a:xfrm>
              <a:custGeom>
                <a:avLst/>
                <a:gdLst>
                  <a:gd name="connsiteX0" fmla="*/ 0 w 306324"/>
                  <a:gd name="connsiteY0" fmla="*/ 502444 h 505110"/>
                  <a:gd name="connsiteX1" fmla="*/ 62675 w 306324"/>
                  <a:gd name="connsiteY1" fmla="*/ 502444 h 505110"/>
                  <a:gd name="connsiteX2" fmla="*/ 62675 w 306324"/>
                  <a:gd name="connsiteY2" fmla="*/ 65722 h 505110"/>
                  <a:gd name="connsiteX3" fmla="*/ 240982 w 306324"/>
                  <a:gd name="connsiteY3" fmla="*/ 65722 h 505110"/>
                  <a:gd name="connsiteX4" fmla="*/ 240982 w 306324"/>
                  <a:gd name="connsiteY4" fmla="*/ 505111 h 505110"/>
                  <a:gd name="connsiteX5" fmla="*/ 306324 w 306324"/>
                  <a:gd name="connsiteY5" fmla="*/ 505111 h 505110"/>
                  <a:gd name="connsiteX6" fmla="*/ 306324 w 306324"/>
                  <a:gd name="connsiteY6" fmla="*/ 0 h 505110"/>
                  <a:gd name="connsiteX7" fmla="*/ 95 w 306324"/>
                  <a:gd name="connsiteY7" fmla="*/ 0 h 505110"/>
                  <a:gd name="connsiteX8" fmla="*/ 0 w 306324"/>
                  <a:gd name="connsiteY8" fmla="*/ 502444 h 505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324" h="505110">
                    <a:moveTo>
                      <a:pt x="0" y="502444"/>
                    </a:moveTo>
                    <a:cubicBezTo>
                      <a:pt x="21527" y="502444"/>
                      <a:pt x="39529" y="502444"/>
                      <a:pt x="62675" y="502444"/>
                    </a:cubicBezTo>
                    <a:cubicBezTo>
                      <a:pt x="62675" y="353949"/>
                      <a:pt x="62675" y="209264"/>
                      <a:pt x="62675" y="65722"/>
                    </a:cubicBezTo>
                    <a:cubicBezTo>
                      <a:pt x="122587" y="65722"/>
                      <a:pt x="177165" y="65722"/>
                      <a:pt x="240982" y="65722"/>
                    </a:cubicBezTo>
                    <a:cubicBezTo>
                      <a:pt x="240982" y="214693"/>
                      <a:pt x="240982" y="359378"/>
                      <a:pt x="240982" y="505111"/>
                    </a:cubicBezTo>
                    <a:cubicBezTo>
                      <a:pt x="267558" y="505111"/>
                      <a:pt x="284798" y="505111"/>
                      <a:pt x="306324" y="505111"/>
                    </a:cubicBezTo>
                    <a:cubicBezTo>
                      <a:pt x="306324" y="334042"/>
                      <a:pt x="306324" y="167354"/>
                      <a:pt x="306324" y="0"/>
                    </a:cubicBezTo>
                    <a:cubicBezTo>
                      <a:pt x="202216" y="0"/>
                      <a:pt x="101632" y="0"/>
                      <a:pt x="95" y="0"/>
                    </a:cubicBezTo>
                    <a:cubicBezTo>
                      <a:pt x="0" y="169735"/>
                      <a:pt x="0" y="336518"/>
                      <a:pt x="0" y="5024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C931D9C-0FE7-4A0D-918A-72E4DA09CCBD}"/>
                  </a:ext>
                </a:extLst>
              </p:cNvPr>
              <p:cNvSpPr/>
              <p:nvPr/>
            </p:nvSpPr>
            <p:spPr>
              <a:xfrm>
                <a:off x="3383184" y="3968495"/>
                <a:ext cx="307181" cy="501681"/>
              </a:xfrm>
              <a:custGeom>
                <a:avLst/>
                <a:gdLst>
                  <a:gd name="connsiteX0" fmla="*/ 0 w 307181"/>
                  <a:gd name="connsiteY0" fmla="*/ 499777 h 501681"/>
                  <a:gd name="connsiteX1" fmla="*/ 60484 w 307181"/>
                  <a:gd name="connsiteY1" fmla="*/ 499777 h 501681"/>
                  <a:gd name="connsiteX2" fmla="*/ 60484 w 307181"/>
                  <a:gd name="connsiteY2" fmla="*/ 65246 h 501681"/>
                  <a:gd name="connsiteX3" fmla="*/ 239268 w 307181"/>
                  <a:gd name="connsiteY3" fmla="*/ 65246 h 501681"/>
                  <a:gd name="connsiteX4" fmla="*/ 239268 w 307181"/>
                  <a:gd name="connsiteY4" fmla="*/ 501682 h 501681"/>
                  <a:gd name="connsiteX5" fmla="*/ 307181 w 307181"/>
                  <a:gd name="connsiteY5" fmla="*/ 501682 h 501681"/>
                  <a:gd name="connsiteX6" fmla="*/ 307181 w 307181"/>
                  <a:gd name="connsiteY6" fmla="*/ 0 h 501681"/>
                  <a:gd name="connsiteX7" fmla="*/ 0 w 307181"/>
                  <a:gd name="connsiteY7" fmla="*/ 0 h 501681"/>
                  <a:gd name="connsiteX8" fmla="*/ 0 w 307181"/>
                  <a:gd name="connsiteY8" fmla="*/ 499777 h 501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7181" h="501681">
                    <a:moveTo>
                      <a:pt x="0" y="499777"/>
                    </a:moveTo>
                    <a:cubicBezTo>
                      <a:pt x="20860" y="499777"/>
                      <a:pt x="38576" y="499777"/>
                      <a:pt x="60484" y="499777"/>
                    </a:cubicBezTo>
                    <a:cubicBezTo>
                      <a:pt x="60484" y="352806"/>
                      <a:pt x="60484" y="209359"/>
                      <a:pt x="60484" y="65246"/>
                    </a:cubicBezTo>
                    <a:cubicBezTo>
                      <a:pt x="120301" y="65246"/>
                      <a:pt x="175927" y="65246"/>
                      <a:pt x="239268" y="65246"/>
                    </a:cubicBezTo>
                    <a:cubicBezTo>
                      <a:pt x="239268" y="213550"/>
                      <a:pt x="239268" y="356807"/>
                      <a:pt x="239268" y="501682"/>
                    </a:cubicBezTo>
                    <a:cubicBezTo>
                      <a:pt x="265843" y="501682"/>
                      <a:pt x="284512" y="501682"/>
                      <a:pt x="307181" y="501682"/>
                    </a:cubicBezTo>
                    <a:cubicBezTo>
                      <a:pt x="307181" y="331661"/>
                      <a:pt x="307181" y="166402"/>
                      <a:pt x="307181" y="0"/>
                    </a:cubicBezTo>
                    <a:cubicBezTo>
                      <a:pt x="203263" y="0"/>
                      <a:pt x="102679" y="0"/>
                      <a:pt x="0" y="0"/>
                    </a:cubicBezTo>
                    <a:cubicBezTo>
                      <a:pt x="0" y="168307"/>
                      <a:pt x="0" y="333470"/>
                      <a:pt x="0" y="4997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92D41DB-1F48-4F4F-99CB-968E965B78DA}"/>
                  </a:ext>
                </a:extLst>
              </p:cNvPr>
              <p:cNvSpPr/>
              <p:nvPr/>
            </p:nvSpPr>
            <p:spPr>
              <a:xfrm>
                <a:off x="10724577" y="3285743"/>
                <a:ext cx="316706" cy="401383"/>
              </a:xfrm>
              <a:custGeom>
                <a:avLst/>
                <a:gdLst>
                  <a:gd name="connsiteX0" fmla="*/ 87631 w 316706"/>
                  <a:gd name="connsiteY0" fmla="*/ 0 h 401383"/>
                  <a:gd name="connsiteX1" fmla="*/ 0 w 316706"/>
                  <a:gd name="connsiteY1" fmla="*/ 87440 h 401383"/>
                  <a:gd name="connsiteX2" fmla="*/ 0 w 316706"/>
                  <a:gd name="connsiteY2" fmla="*/ 401384 h 401383"/>
                  <a:gd name="connsiteX3" fmla="*/ 316706 w 316706"/>
                  <a:gd name="connsiteY3" fmla="*/ 401384 h 401383"/>
                  <a:gd name="connsiteX4" fmla="*/ 316706 w 316706"/>
                  <a:gd name="connsiteY4" fmla="*/ 0 h 401383"/>
                  <a:gd name="connsiteX5" fmla="*/ 87631 w 316706"/>
                  <a:gd name="connsiteY5" fmla="*/ 0 h 401383"/>
                  <a:gd name="connsiteX6" fmla="*/ 253080 w 316706"/>
                  <a:gd name="connsiteY6" fmla="*/ 364903 h 401383"/>
                  <a:gd name="connsiteX7" fmla="*/ 66961 w 316706"/>
                  <a:gd name="connsiteY7" fmla="*/ 364903 h 401383"/>
                  <a:gd name="connsiteX8" fmla="*/ 66961 w 316706"/>
                  <a:gd name="connsiteY8" fmla="*/ 66961 h 401383"/>
                  <a:gd name="connsiteX9" fmla="*/ 253080 w 316706"/>
                  <a:gd name="connsiteY9" fmla="*/ 66961 h 401383"/>
                  <a:gd name="connsiteX10" fmla="*/ 253080 w 316706"/>
                  <a:gd name="connsiteY10" fmla="*/ 364903 h 401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6706" h="401383">
                    <a:moveTo>
                      <a:pt x="87631" y="0"/>
                    </a:moveTo>
                    <a:cubicBezTo>
                      <a:pt x="0" y="0"/>
                      <a:pt x="0" y="0"/>
                      <a:pt x="0" y="87440"/>
                    </a:cubicBezTo>
                    <a:cubicBezTo>
                      <a:pt x="0" y="191452"/>
                      <a:pt x="0" y="295561"/>
                      <a:pt x="0" y="401384"/>
                    </a:cubicBezTo>
                    <a:cubicBezTo>
                      <a:pt x="108967" y="401384"/>
                      <a:pt x="212217" y="401384"/>
                      <a:pt x="316706" y="401384"/>
                    </a:cubicBezTo>
                    <a:cubicBezTo>
                      <a:pt x="316706" y="267272"/>
                      <a:pt x="316706" y="136684"/>
                      <a:pt x="316706" y="0"/>
                    </a:cubicBezTo>
                    <a:cubicBezTo>
                      <a:pt x="238792" y="0"/>
                      <a:pt x="163259" y="0"/>
                      <a:pt x="87631" y="0"/>
                    </a:cubicBezTo>
                    <a:close/>
                    <a:moveTo>
                      <a:pt x="253080" y="364903"/>
                    </a:moveTo>
                    <a:cubicBezTo>
                      <a:pt x="190500" y="364903"/>
                      <a:pt x="130016" y="364903"/>
                      <a:pt x="66961" y="364903"/>
                    </a:cubicBezTo>
                    <a:cubicBezTo>
                      <a:pt x="66961" y="265176"/>
                      <a:pt x="66961" y="167926"/>
                      <a:pt x="66961" y="66961"/>
                    </a:cubicBezTo>
                    <a:cubicBezTo>
                      <a:pt x="127826" y="66961"/>
                      <a:pt x="188309" y="66961"/>
                      <a:pt x="253080" y="66961"/>
                    </a:cubicBezTo>
                    <a:cubicBezTo>
                      <a:pt x="253080" y="167354"/>
                      <a:pt x="253080" y="264605"/>
                      <a:pt x="253080" y="3649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7E1D42D-98CB-4468-B155-E6BFB07BF862}"/>
                  </a:ext>
                </a:extLst>
              </p:cNvPr>
              <p:cNvSpPr/>
              <p:nvPr/>
            </p:nvSpPr>
            <p:spPr>
              <a:xfrm>
                <a:off x="10724781" y="3840531"/>
                <a:ext cx="316502" cy="400093"/>
              </a:xfrm>
              <a:custGeom>
                <a:avLst/>
                <a:gdLst>
                  <a:gd name="connsiteX0" fmla="*/ 20847 w 316502"/>
                  <a:gd name="connsiteY0" fmla="*/ 1186 h 400093"/>
                  <a:gd name="connsiteX1" fmla="*/ 940 w 316502"/>
                  <a:gd name="connsiteY1" fmla="*/ 25761 h 400093"/>
                  <a:gd name="connsiteX2" fmla="*/ 82 w 316502"/>
                  <a:gd name="connsiteY2" fmla="*/ 400093 h 400093"/>
                  <a:gd name="connsiteX3" fmla="*/ 316503 w 316502"/>
                  <a:gd name="connsiteY3" fmla="*/ 400093 h 400093"/>
                  <a:gd name="connsiteX4" fmla="*/ 316503 w 316502"/>
                  <a:gd name="connsiteY4" fmla="*/ 139 h 400093"/>
                  <a:gd name="connsiteX5" fmla="*/ 20847 w 316502"/>
                  <a:gd name="connsiteY5" fmla="*/ 1186 h 400093"/>
                  <a:gd name="connsiteX6" fmla="*/ 251161 w 316502"/>
                  <a:gd name="connsiteY6" fmla="*/ 362946 h 400093"/>
                  <a:gd name="connsiteX7" fmla="*/ 67043 w 316502"/>
                  <a:gd name="connsiteY7" fmla="*/ 362946 h 400093"/>
                  <a:gd name="connsiteX8" fmla="*/ 67043 w 316502"/>
                  <a:gd name="connsiteY8" fmla="*/ 66814 h 400093"/>
                  <a:gd name="connsiteX9" fmla="*/ 251161 w 316502"/>
                  <a:gd name="connsiteY9" fmla="*/ 66814 h 400093"/>
                  <a:gd name="connsiteX10" fmla="*/ 251161 w 316502"/>
                  <a:gd name="connsiteY10" fmla="*/ 362946 h 40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6502" h="400093">
                    <a:moveTo>
                      <a:pt x="20847" y="1186"/>
                    </a:moveTo>
                    <a:cubicBezTo>
                      <a:pt x="13799" y="1282"/>
                      <a:pt x="1035" y="17093"/>
                      <a:pt x="940" y="25761"/>
                    </a:cubicBezTo>
                    <a:cubicBezTo>
                      <a:pt x="-393" y="149014"/>
                      <a:pt x="82" y="272268"/>
                      <a:pt x="82" y="400093"/>
                    </a:cubicBezTo>
                    <a:cubicBezTo>
                      <a:pt x="109144" y="400093"/>
                      <a:pt x="211538" y="400093"/>
                      <a:pt x="316503" y="400093"/>
                    </a:cubicBezTo>
                    <a:cubicBezTo>
                      <a:pt x="316503" y="267029"/>
                      <a:pt x="316503" y="136537"/>
                      <a:pt x="316503" y="139"/>
                    </a:cubicBezTo>
                    <a:cubicBezTo>
                      <a:pt x="216301" y="43"/>
                      <a:pt x="118574" y="-433"/>
                      <a:pt x="20847" y="1186"/>
                    </a:cubicBezTo>
                    <a:close/>
                    <a:moveTo>
                      <a:pt x="251161" y="362946"/>
                    </a:moveTo>
                    <a:cubicBezTo>
                      <a:pt x="188964" y="362946"/>
                      <a:pt x="129433" y="362946"/>
                      <a:pt x="67043" y="362946"/>
                    </a:cubicBezTo>
                    <a:cubicBezTo>
                      <a:pt x="67043" y="263791"/>
                      <a:pt x="67043" y="166826"/>
                      <a:pt x="67043" y="66814"/>
                    </a:cubicBezTo>
                    <a:cubicBezTo>
                      <a:pt x="128384" y="66814"/>
                      <a:pt x="187915" y="66814"/>
                      <a:pt x="251161" y="66814"/>
                    </a:cubicBezTo>
                    <a:cubicBezTo>
                      <a:pt x="251161" y="164540"/>
                      <a:pt x="251161" y="261505"/>
                      <a:pt x="251161" y="3629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4DAA618-0956-4364-B59B-6EBC42434118}"/>
                  </a:ext>
                </a:extLst>
              </p:cNvPr>
              <p:cNvSpPr/>
              <p:nvPr/>
            </p:nvSpPr>
            <p:spPr>
              <a:xfrm>
                <a:off x="3224878" y="2810826"/>
                <a:ext cx="310133" cy="398049"/>
              </a:xfrm>
              <a:custGeom>
                <a:avLst/>
                <a:gdLst>
                  <a:gd name="connsiteX0" fmla="*/ 310134 w 310133"/>
                  <a:gd name="connsiteY0" fmla="*/ 0 h 398049"/>
                  <a:gd name="connsiteX1" fmla="*/ 0 w 310133"/>
                  <a:gd name="connsiteY1" fmla="*/ 0 h 398049"/>
                  <a:gd name="connsiteX2" fmla="*/ 0 w 310133"/>
                  <a:gd name="connsiteY2" fmla="*/ 398050 h 398049"/>
                  <a:gd name="connsiteX3" fmla="*/ 310134 w 310133"/>
                  <a:gd name="connsiteY3" fmla="*/ 398050 h 398049"/>
                  <a:gd name="connsiteX4" fmla="*/ 310134 w 310133"/>
                  <a:gd name="connsiteY4" fmla="*/ 0 h 398049"/>
                  <a:gd name="connsiteX5" fmla="*/ 248698 w 310133"/>
                  <a:gd name="connsiteY5" fmla="*/ 360140 h 398049"/>
                  <a:gd name="connsiteX6" fmla="*/ 64961 w 310133"/>
                  <a:gd name="connsiteY6" fmla="*/ 360140 h 398049"/>
                  <a:gd name="connsiteX7" fmla="*/ 64961 w 310133"/>
                  <a:gd name="connsiteY7" fmla="*/ 62865 h 398049"/>
                  <a:gd name="connsiteX8" fmla="*/ 248698 w 310133"/>
                  <a:gd name="connsiteY8" fmla="*/ 62865 h 398049"/>
                  <a:gd name="connsiteX9" fmla="*/ 248698 w 310133"/>
                  <a:gd name="connsiteY9" fmla="*/ 360140 h 39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0133" h="398049">
                    <a:moveTo>
                      <a:pt x="310134" y="0"/>
                    </a:moveTo>
                    <a:cubicBezTo>
                      <a:pt x="206502" y="0"/>
                      <a:pt x="105728" y="0"/>
                      <a:pt x="0" y="0"/>
                    </a:cubicBezTo>
                    <a:cubicBezTo>
                      <a:pt x="0" y="134493"/>
                      <a:pt x="0" y="266129"/>
                      <a:pt x="0" y="398050"/>
                    </a:cubicBezTo>
                    <a:cubicBezTo>
                      <a:pt x="105442" y="398050"/>
                      <a:pt x="207359" y="398050"/>
                      <a:pt x="310134" y="398050"/>
                    </a:cubicBezTo>
                    <a:cubicBezTo>
                      <a:pt x="310134" y="263747"/>
                      <a:pt x="310134" y="133160"/>
                      <a:pt x="310134" y="0"/>
                    </a:cubicBezTo>
                    <a:close/>
                    <a:moveTo>
                      <a:pt x="248698" y="360140"/>
                    </a:moveTo>
                    <a:cubicBezTo>
                      <a:pt x="189357" y="360140"/>
                      <a:pt x="128683" y="360140"/>
                      <a:pt x="64961" y="360140"/>
                    </a:cubicBezTo>
                    <a:cubicBezTo>
                      <a:pt x="64961" y="262128"/>
                      <a:pt x="64961" y="164783"/>
                      <a:pt x="64961" y="62865"/>
                    </a:cubicBezTo>
                    <a:cubicBezTo>
                      <a:pt x="127825" y="62865"/>
                      <a:pt x="186309" y="62865"/>
                      <a:pt x="248698" y="62865"/>
                    </a:cubicBezTo>
                    <a:cubicBezTo>
                      <a:pt x="248698" y="161258"/>
                      <a:pt x="248698" y="258509"/>
                      <a:pt x="248698" y="3601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B4D564B-2769-4912-832D-5933F0B7A506}"/>
                  </a:ext>
                </a:extLst>
              </p:cNvPr>
              <p:cNvSpPr/>
              <p:nvPr/>
            </p:nvSpPr>
            <p:spPr>
              <a:xfrm>
                <a:off x="3225069" y="3363848"/>
                <a:ext cx="309752" cy="399573"/>
              </a:xfrm>
              <a:custGeom>
                <a:avLst/>
                <a:gdLst>
                  <a:gd name="connsiteX0" fmla="*/ 309753 w 309752"/>
                  <a:gd name="connsiteY0" fmla="*/ 0 h 399573"/>
                  <a:gd name="connsiteX1" fmla="*/ 0 w 309752"/>
                  <a:gd name="connsiteY1" fmla="*/ 0 h 399573"/>
                  <a:gd name="connsiteX2" fmla="*/ 0 w 309752"/>
                  <a:gd name="connsiteY2" fmla="*/ 399574 h 399573"/>
                  <a:gd name="connsiteX3" fmla="*/ 309753 w 309752"/>
                  <a:gd name="connsiteY3" fmla="*/ 399574 h 399573"/>
                  <a:gd name="connsiteX4" fmla="*/ 309753 w 309752"/>
                  <a:gd name="connsiteY4" fmla="*/ 0 h 399573"/>
                  <a:gd name="connsiteX5" fmla="*/ 248412 w 309752"/>
                  <a:gd name="connsiteY5" fmla="*/ 363379 h 399573"/>
                  <a:gd name="connsiteX6" fmla="*/ 65532 w 309752"/>
                  <a:gd name="connsiteY6" fmla="*/ 363379 h 399573"/>
                  <a:gd name="connsiteX7" fmla="*/ 65532 w 309752"/>
                  <a:gd name="connsiteY7" fmla="*/ 64389 h 399573"/>
                  <a:gd name="connsiteX8" fmla="*/ 248412 w 309752"/>
                  <a:gd name="connsiteY8" fmla="*/ 64389 h 399573"/>
                  <a:gd name="connsiteX9" fmla="*/ 248412 w 309752"/>
                  <a:gd name="connsiteY9" fmla="*/ 363379 h 399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752" h="399573">
                    <a:moveTo>
                      <a:pt x="309753" y="0"/>
                    </a:moveTo>
                    <a:cubicBezTo>
                      <a:pt x="204597" y="0"/>
                      <a:pt x="102679" y="0"/>
                      <a:pt x="0" y="0"/>
                    </a:cubicBezTo>
                    <a:cubicBezTo>
                      <a:pt x="0" y="134874"/>
                      <a:pt x="0" y="266700"/>
                      <a:pt x="0" y="399574"/>
                    </a:cubicBezTo>
                    <a:cubicBezTo>
                      <a:pt x="104489" y="399574"/>
                      <a:pt x="205264" y="399574"/>
                      <a:pt x="309753" y="399574"/>
                    </a:cubicBezTo>
                    <a:cubicBezTo>
                      <a:pt x="309753" y="263366"/>
                      <a:pt x="309753" y="132779"/>
                      <a:pt x="309753" y="0"/>
                    </a:cubicBezTo>
                    <a:close/>
                    <a:moveTo>
                      <a:pt x="248412" y="363379"/>
                    </a:moveTo>
                    <a:cubicBezTo>
                      <a:pt x="185642" y="363379"/>
                      <a:pt x="127540" y="363379"/>
                      <a:pt x="65532" y="363379"/>
                    </a:cubicBezTo>
                    <a:cubicBezTo>
                      <a:pt x="65532" y="263652"/>
                      <a:pt x="65532" y="165449"/>
                      <a:pt x="65532" y="64389"/>
                    </a:cubicBezTo>
                    <a:cubicBezTo>
                      <a:pt x="125635" y="64389"/>
                      <a:pt x="184976" y="64389"/>
                      <a:pt x="248412" y="64389"/>
                    </a:cubicBezTo>
                    <a:cubicBezTo>
                      <a:pt x="248412" y="162496"/>
                      <a:pt x="248412" y="260699"/>
                      <a:pt x="248412" y="3633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D773893-2E96-4F4B-A1B4-C56767C76ADF}"/>
                  </a:ext>
                </a:extLst>
              </p:cNvPr>
              <p:cNvSpPr/>
              <p:nvPr/>
            </p:nvSpPr>
            <p:spPr>
              <a:xfrm>
                <a:off x="2843212" y="3363657"/>
                <a:ext cx="306514" cy="399954"/>
              </a:xfrm>
              <a:custGeom>
                <a:avLst/>
                <a:gdLst>
                  <a:gd name="connsiteX0" fmla="*/ 0 w 306514"/>
                  <a:gd name="connsiteY0" fmla="*/ 399955 h 399954"/>
                  <a:gd name="connsiteX1" fmla="*/ 306514 w 306514"/>
                  <a:gd name="connsiteY1" fmla="*/ 399955 h 399954"/>
                  <a:gd name="connsiteX2" fmla="*/ 306514 w 306514"/>
                  <a:gd name="connsiteY2" fmla="*/ 0 h 399954"/>
                  <a:gd name="connsiteX3" fmla="*/ 0 w 306514"/>
                  <a:gd name="connsiteY3" fmla="*/ 0 h 399954"/>
                  <a:gd name="connsiteX4" fmla="*/ 0 w 306514"/>
                  <a:gd name="connsiteY4" fmla="*/ 399955 h 399954"/>
                  <a:gd name="connsiteX5" fmla="*/ 52292 w 306514"/>
                  <a:gd name="connsiteY5" fmla="*/ 64199 h 399954"/>
                  <a:gd name="connsiteX6" fmla="*/ 252603 w 306514"/>
                  <a:gd name="connsiteY6" fmla="*/ 64199 h 399954"/>
                  <a:gd name="connsiteX7" fmla="*/ 252603 w 306514"/>
                  <a:gd name="connsiteY7" fmla="*/ 360902 h 399954"/>
                  <a:gd name="connsiteX8" fmla="*/ 52292 w 306514"/>
                  <a:gd name="connsiteY8" fmla="*/ 360902 h 399954"/>
                  <a:gd name="connsiteX9" fmla="*/ 52292 w 306514"/>
                  <a:gd name="connsiteY9" fmla="*/ 64199 h 399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6514" h="399954">
                    <a:moveTo>
                      <a:pt x="0" y="399955"/>
                    </a:moveTo>
                    <a:cubicBezTo>
                      <a:pt x="102775" y="399955"/>
                      <a:pt x="202025" y="399955"/>
                      <a:pt x="306514" y="399955"/>
                    </a:cubicBezTo>
                    <a:cubicBezTo>
                      <a:pt x="306514" y="264700"/>
                      <a:pt x="306514" y="133064"/>
                      <a:pt x="306514" y="0"/>
                    </a:cubicBezTo>
                    <a:cubicBezTo>
                      <a:pt x="202597" y="0"/>
                      <a:pt x="102203" y="0"/>
                      <a:pt x="0" y="0"/>
                    </a:cubicBezTo>
                    <a:cubicBezTo>
                      <a:pt x="0" y="134493"/>
                      <a:pt x="0" y="266129"/>
                      <a:pt x="0" y="399955"/>
                    </a:cubicBezTo>
                    <a:close/>
                    <a:moveTo>
                      <a:pt x="52292" y="64199"/>
                    </a:moveTo>
                    <a:cubicBezTo>
                      <a:pt x="118967" y="64199"/>
                      <a:pt x="183166" y="64199"/>
                      <a:pt x="252603" y="64199"/>
                    </a:cubicBezTo>
                    <a:cubicBezTo>
                      <a:pt x="252603" y="164687"/>
                      <a:pt x="252603" y="260699"/>
                      <a:pt x="252603" y="360902"/>
                    </a:cubicBezTo>
                    <a:cubicBezTo>
                      <a:pt x="186880" y="360902"/>
                      <a:pt x="121539" y="360902"/>
                      <a:pt x="52292" y="360902"/>
                    </a:cubicBezTo>
                    <a:cubicBezTo>
                      <a:pt x="52292" y="263271"/>
                      <a:pt x="52292" y="164878"/>
                      <a:pt x="52292" y="64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494F287-753E-4707-A416-11CA2DB81C7F}"/>
                  </a:ext>
                </a:extLst>
              </p:cNvPr>
              <p:cNvSpPr/>
              <p:nvPr/>
            </p:nvSpPr>
            <p:spPr>
              <a:xfrm>
                <a:off x="2842735" y="2810826"/>
                <a:ext cx="307657" cy="398335"/>
              </a:xfrm>
              <a:custGeom>
                <a:avLst/>
                <a:gdLst>
                  <a:gd name="connsiteX0" fmla="*/ 0 w 307657"/>
                  <a:gd name="connsiteY0" fmla="*/ 398336 h 398335"/>
                  <a:gd name="connsiteX1" fmla="*/ 307657 w 307657"/>
                  <a:gd name="connsiteY1" fmla="*/ 398336 h 398335"/>
                  <a:gd name="connsiteX2" fmla="*/ 307657 w 307657"/>
                  <a:gd name="connsiteY2" fmla="*/ 0 h 398335"/>
                  <a:gd name="connsiteX3" fmla="*/ 0 w 307657"/>
                  <a:gd name="connsiteY3" fmla="*/ 0 h 398335"/>
                  <a:gd name="connsiteX4" fmla="*/ 0 w 307657"/>
                  <a:gd name="connsiteY4" fmla="*/ 398336 h 398335"/>
                  <a:gd name="connsiteX5" fmla="*/ 49149 w 307657"/>
                  <a:gd name="connsiteY5" fmla="*/ 63818 h 398335"/>
                  <a:gd name="connsiteX6" fmla="*/ 251269 w 307657"/>
                  <a:gd name="connsiteY6" fmla="*/ 63818 h 398335"/>
                  <a:gd name="connsiteX7" fmla="*/ 251269 w 307657"/>
                  <a:gd name="connsiteY7" fmla="*/ 363950 h 398335"/>
                  <a:gd name="connsiteX8" fmla="*/ 70866 w 307657"/>
                  <a:gd name="connsiteY8" fmla="*/ 362903 h 398335"/>
                  <a:gd name="connsiteX9" fmla="*/ 50101 w 307657"/>
                  <a:gd name="connsiteY9" fmla="*/ 339566 h 398335"/>
                  <a:gd name="connsiteX10" fmla="*/ 49149 w 307657"/>
                  <a:gd name="connsiteY10" fmla="*/ 63818 h 398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7657" h="398335">
                    <a:moveTo>
                      <a:pt x="0" y="398336"/>
                    </a:moveTo>
                    <a:cubicBezTo>
                      <a:pt x="105251" y="398336"/>
                      <a:pt x="205930" y="398336"/>
                      <a:pt x="307657" y="398336"/>
                    </a:cubicBezTo>
                    <a:cubicBezTo>
                      <a:pt x="307657" y="264033"/>
                      <a:pt x="307657" y="133255"/>
                      <a:pt x="307657" y="0"/>
                    </a:cubicBezTo>
                    <a:cubicBezTo>
                      <a:pt x="204216" y="0"/>
                      <a:pt x="103632" y="0"/>
                      <a:pt x="0" y="0"/>
                    </a:cubicBezTo>
                    <a:cubicBezTo>
                      <a:pt x="0" y="133160"/>
                      <a:pt x="0" y="264033"/>
                      <a:pt x="0" y="398336"/>
                    </a:cubicBezTo>
                    <a:close/>
                    <a:moveTo>
                      <a:pt x="49149" y="63818"/>
                    </a:moveTo>
                    <a:cubicBezTo>
                      <a:pt x="118967" y="63818"/>
                      <a:pt x="183261" y="63818"/>
                      <a:pt x="251269" y="63818"/>
                    </a:cubicBezTo>
                    <a:cubicBezTo>
                      <a:pt x="251269" y="160973"/>
                      <a:pt x="251269" y="258032"/>
                      <a:pt x="251269" y="363950"/>
                    </a:cubicBezTo>
                    <a:cubicBezTo>
                      <a:pt x="190119" y="363950"/>
                      <a:pt x="130397" y="364808"/>
                      <a:pt x="70866" y="362903"/>
                    </a:cubicBezTo>
                    <a:cubicBezTo>
                      <a:pt x="63341" y="362617"/>
                      <a:pt x="50197" y="347758"/>
                      <a:pt x="50101" y="339566"/>
                    </a:cubicBezTo>
                    <a:cubicBezTo>
                      <a:pt x="48577" y="248317"/>
                      <a:pt x="49149" y="157163"/>
                      <a:pt x="49149" y="638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EF81D00-5919-45A3-B2CA-ADA01E787FD9}"/>
                  </a:ext>
                </a:extLst>
              </p:cNvPr>
              <p:cNvSpPr/>
              <p:nvPr/>
            </p:nvSpPr>
            <p:spPr>
              <a:xfrm>
                <a:off x="4597907" y="3932300"/>
                <a:ext cx="210692" cy="214598"/>
              </a:xfrm>
              <a:custGeom>
                <a:avLst/>
                <a:gdLst>
                  <a:gd name="connsiteX0" fmla="*/ 0 w 210692"/>
                  <a:gd name="connsiteY0" fmla="*/ 214598 h 214598"/>
                  <a:gd name="connsiteX1" fmla="*/ 210693 w 210692"/>
                  <a:gd name="connsiteY1" fmla="*/ 214598 h 214598"/>
                  <a:gd name="connsiteX2" fmla="*/ 210693 w 210692"/>
                  <a:gd name="connsiteY2" fmla="*/ 0 h 214598"/>
                  <a:gd name="connsiteX3" fmla="*/ 0 w 210692"/>
                  <a:gd name="connsiteY3" fmla="*/ 0 h 214598"/>
                  <a:gd name="connsiteX4" fmla="*/ 0 w 210692"/>
                  <a:gd name="connsiteY4" fmla="*/ 214598 h 214598"/>
                  <a:gd name="connsiteX5" fmla="*/ 43529 w 210692"/>
                  <a:gd name="connsiteY5" fmla="*/ 45625 h 214598"/>
                  <a:gd name="connsiteX6" fmla="*/ 172117 w 210692"/>
                  <a:gd name="connsiteY6" fmla="*/ 45625 h 214598"/>
                  <a:gd name="connsiteX7" fmla="*/ 172117 w 210692"/>
                  <a:gd name="connsiteY7" fmla="*/ 175165 h 214598"/>
                  <a:gd name="connsiteX8" fmla="*/ 43529 w 210692"/>
                  <a:gd name="connsiteY8" fmla="*/ 175165 h 214598"/>
                  <a:gd name="connsiteX9" fmla="*/ 43529 w 210692"/>
                  <a:gd name="connsiteY9" fmla="*/ 45625 h 214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0692" h="214598">
                    <a:moveTo>
                      <a:pt x="0" y="214598"/>
                    </a:moveTo>
                    <a:cubicBezTo>
                      <a:pt x="72485" y="214598"/>
                      <a:pt x="141256" y="214598"/>
                      <a:pt x="210693" y="214598"/>
                    </a:cubicBezTo>
                    <a:cubicBezTo>
                      <a:pt x="210693" y="141446"/>
                      <a:pt x="210693" y="71533"/>
                      <a:pt x="210693" y="0"/>
                    </a:cubicBezTo>
                    <a:cubicBezTo>
                      <a:pt x="139351" y="0"/>
                      <a:pt x="71819" y="0"/>
                      <a:pt x="0" y="0"/>
                    </a:cubicBezTo>
                    <a:cubicBezTo>
                      <a:pt x="0" y="74390"/>
                      <a:pt x="0" y="144304"/>
                      <a:pt x="0" y="214598"/>
                    </a:cubicBezTo>
                    <a:close/>
                    <a:moveTo>
                      <a:pt x="43529" y="45625"/>
                    </a:moveTo>
                    <a:cubicBezTo>
                      <a:pt x="87821" y="45625"/>
                      <a:pt x="128302" y="45625"/>
                      <a:pt x="172117" y="45625"/>
                    </a:cubicBezTo>
                    <a:cubicBezTo>
                      <a:pt x="172117" y="88773"/>
                      <a:pt x="172117" y="130397"/>
                      <a:pt x="172117" y="175165"/>
                    </a:cubicBezTo>
                    <a:cubicBezTo>
                      <a:pt x="130112" y="175165"/>
                      <a:pt x="88487" y="175165"/>
                      <a:pt x="43529" y="175165"/>
                    </a:cubicBezTo>
                    <a:cubicBezTo>
                      <a:pt x="43529" y="133255"/>
                      <a:pt x="43529" y="91726"/>
                      <a:pt x="43529" y="4562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68AEEDF-1086-4F94-B3F6-E4C97FB5AABE}"/>
                  </a:ext>
                </a:extLst>
              </p:cNvPr>
              <p:cNvSpPr/>
              <p:nvPr/>
            </p:nvSpPr>
            <p:spPr>
              <a:xfrm>
                <a:off x="4321682" y="4089367"/>
                <a:ext cx="211455" cy="214503"/>
              </a:xfrm>
              <a:custGeom>
                <a:avLst/>
                <a:gdLst>
                  <a:gd name="connsiteX0" fmla="*/ 0 w 211455"/>
                  <a:gd name="connsiteY0" fmla="*/ 214503 h 214503"/>
                  <a:gd name="connsiteX1" fmla="*/ 211455 w 211455"/>
                  <a:gd name="connsiteY1" fmla="*/ 214503 h 214503"/>
                  <a:gd name="connsiteX2" fmla="*/ 211455 w 211455"/>
                  <a:gd name="connsiteY2" fmla="*/ 0 h 214503"/>
                  <a:gd name="connsiteX3" fmla="*/ 0 w 211455"/>
                  <a:gd name="connsiteY3" fmla="*/ 0 h 214503"/>
                  <a:gd name="connsiteX4" fmla="*/ 0 w 211455"/>
                  <a:gd name="connsiteY4" fmla="*/ 214503 h 214503"/>
                  <a:gd name="connsiteX5" fmla="*/ 44387 w 211455"/>
                  <a:gd name="connsiteY5" fmla="*/ 43243 h 214503"/>
                  <a:gd name="connsiteX6" fmla="*/ 172974 w 211455"/>
                  <a:gd name="connsiteY6" fmla="*/ 43243 h 214503"/>
                  <a:gd name="connsiteX7" fmla="*/ 172974 w 211455"/>
                  <a:gd name="connsiteY7" fmla="*/ 174974 h 214503"/>
                  <a:gd name="connsiteX8" fmla="*/ 44387 w 211455"/>
                  <a:gd name="connsiteY8" fmla="*/ 174974 h 214503"/>
                  <a:gd name="connsiteX9" fmla="*/ 44387 w 211455"/>
                  <a:gd name="connsiteY9" fmla="*/ 43243 h 214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1455" h="214503">
                    <a:moveTo>
                      <a:pt x="0" y="214503"/>
                    </a:moveTo>
                    <a:cubicBezTo>
                      <a:pt x="72676" y="214503"/>
                      <a:pt x="142399" y="214503"/>
                      <a:pt x="211455" y="214503"/>
                    </a:cubicBezTo>
                    <a:cubicBezTo>
                      <a:pt x="211455" y="140494"/>
                      <a:pt x="211455" y="70485"/>
                      <a:pt x="211455" y="0"/>
                    </a:cubicBezTo>
                    <a:cubicBezTo>
                      <a:pt x="139351" y="0"/>
                      <a:pt x="71819" y="0"/>
                      <a:pt x="0" y="0"/>
                    </a:cubicBezTo>
                    <a:cubicBezTo>
                      <a:pt x="0" y="75057"/>
                      <a:pt x="0" y="143827"/>
                      <a:pt x="0" y="214503"/>
                    </a:cubicBezTo>
                    <a:close/>
                    <a:moveTo>
                      <a:pt x="44387" y="43243"/>
                    </a:moveTo>
                    <a:cubicBezTo>
                      <a:pt x="89059" y="43243"/>
                      <a:pt x="129540" y="43243"/>
                      <a:pt x="172974" y="43243"/>
                    </a:cubicBezTo>
                    <a:cubicBezTo>
                      <a:pt x="172974" y="87535"/>
                      <a:pt x="172974" y="129540"/>
                      <a:pt x="172974" y="174974"/>
                    </a:cubicBezTo>
                    <a:cubicBezTo>
                      <a:pt x="130969" y="174974"/>
                      <a:pt x="89154" y="174974"/>
                      <a:pt x="44387" y="174974"/>
                    </a:cubicBezTo>
                    <a:cubicBezTo>
                      <a:pt x="44387" y="131731"/>
                      <a:pt x="44387" y="89821"/>
                      <a:pt x="44387" y="432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94CAC8-E8A5-49C7-B244-06F19A441665}"/>
                </a:ext>
              </a:extLst>
            </p:cNvPr>
            <p:cNvSpPr/>
            <p:nvPr/>
          </p:nvSpPr>
          <p:spPr>
            <a:xfrm>
              <a:off x="217009" y="6590579"/>
              <a:ext cx="8595360" cy="27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95ADEB8C-AD93-4AD0-ACCC-91EC5F97F97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08008" y="2041585"/>
            <a:ext cx="2495909" cy="2720402"/>
          </a:xfrm>
          <a:prstGeom prst="roundRect">
            <a:avLst>
              <a:gd name="adj" fmla="val 23136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6D0E4AAB-0F04-4DBA-B80B-E677726620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4580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7347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A459DD-0620-4B5E-9529-D399AAC49E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77783"/>
            <a:ext cx="4204103" cy="4328169"/>
          </a:xfrm>
          <a:custGeom>
            <a:avLst/>
            <a:gdLst>
              <a:gd name="connsiteX0" fmla="*/ 0 w 3491880"/>
              <a:gd name="connsiteY0" fmla="*/ 0 h 4464496"/>
              <a:gd name="connsiteX1" fmla="*/ 3491880 w 3491880"/>
              <a:gd name="connsiteY1" fmla="*/ 0 h 4464496"/>
              <a:gd name="connsiteX2" fmla="*/ 3491880 w 3491880"/>
              <a:gd name="connsiteY2" fmla="*/ 4464496 h 4464496"/>
              <a:gd name="connsiteX3" fmla="*/ 0 w 3491880"/>
              <a:gd name="connsiteY3" fmla="*/ 4464496 h 4464496"/>
              <a:gd name="connsiteX4" fmla="*/ 0 w 3491880"/>
              <a:gd name="connsiteY4" fmla="*/ 0 h 4464496"/>
              <a:gd name="connsiteX0" fmla="*/ 0 w 3491880"/>
              <a:gd name="connsiteY0" fmla="*/ 0 h 4475382"/>
              <a:gd name="connsiteX1" fmla="*/ 3491880 w 3491880"/>
              <a:gd name="connsiteY1" fmla="*/ 0 h 4475382"/>
              <a:gd name="connsiteX2" fmla="*/ 2991137 w 3491880"/>
              <a:gd name="connsiteY2" fmla="*/ 4475382 h 4475382"/>
              <a:gd name="connsiteX3" fmla="*/ 0 w 3491880"/>
              <a:gd name="connsiteY3" fmla="*/ 4464496 h 4475382"/>
              <a:gd name="connsiteX4" fmla="*/ 0 w 3491880"/>
              <a:gd name="connsiteY4" fmla="*/ 0 h 4475382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5591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83447 h 4497537"/>
              <a:gd name="connsiteX4" fmla="*/ 0 w 3491880"/>
              <a:gd name="connsiteY4" fmla="*/ 0 h 4497537"/>
              <a:gd name="connsiteX0" fmla="*/ 0 w 3491880"/>
              <a:gd name="connsiteY0" fmla="*/ 0 h 4502398"/>
              <a:gd name="connsiteX1" fmla="*/ 3491880 w 3491880"/>
              <a:gd name="connsiteY1" fmla="*/ 0 h 4502398"/>
              <a:gd name="connsiteX2" fmla="*/ 2831647 w 3491880"/>
              <a:gd name="connsiteY2" fmla="*/ 4497537 h 4502398"/>
              <a:gd name="connsiteX3" fmla="*/ 0 w 3491880"/>
              <a:gd name="connsiteY3" fmla="*/ 4502398 h 4502398"/>
              <a:gd name="connsiteX4" fmla="*/ 0 w 3491880"/>
              <a:gd name="connsiteY4" fmla="*/ 0 h 4502398"/>
              <a:gd name="connsiteX0" fmla="*/ 0 w 3491880"/>
              <a:gd name="connsiteY0" fmla="*/ 0 h 4497660"/>
              <a:gd name="connsiteX1" fmla="*/ 3491880 w 3491880"/>
              <a:gd name="connsiteY1" fmla="*/ 0 h 4497660"/>
              <a:gd name="connsiteX2" fmla="*/ 2831647 w 3491880"/>
              <a:gd name="connsiteY2" fmla="*/ 4497537 h 4497660"/>
              <a:gd name="connsiteX3" fmla="*/ 0 w 3491880"/>
              <a:gd name="connsiteY3" fmla="*/ 4497660 h 4497660"/>
              <a:gd name="connsiteX4" fmla="*/ 0 w 3491880"/>
              <a:gd name="connsiteY4" fmla="*/ 0 h 4497660"/>
              <a:gd name="connsiteX0" fmla="*/ 0 w 3499768"/>
              <a:gd name="connsiteY0" fmla="*/ 0 h 4497660"/>
              <a:gd name="connsiteX1" fmla="*/ 3499768 w 3499768"/>
              <a:gd name="connsiteY1" fmla="*/ 4737 h 4497660"/>
              <a:gd name="connsiteX2" fmla="*/ 2831647 w 3499768"/>
              <a:gd name="connsiteY2" fmla="*/ 4497537 h 4497660"/>
              <a:gd name="connsiteX3" fmla="*/ 0 w 3499768"/>
              <a:gd name="connsiteY3" fmla="*/ 4497660 h 4497660"/>
              <a:gd name="connsiteX4" fmla="*/ 0 w 3499768"/>
              <a:gd name="connsiteY4" fmla="*/ 0 h 449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768" h="4497660">
                <a:moveTo>
                  <a:pt x="0" y="0"/>
                </a:moveTo>
                <a:lnTo>
                  <a:pt x="3499768" y="4737"/>
                </a:lnTo>
                <a:lnTo>
                  <a:pt x="2831647" y="4497537"/>
                </a:lnTo>
                <a:lnTo>
                  <a:pt x="0" y="449766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AC10217D-4747-4190-9966-060D514B27E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02512" y="1272138"/>
            <a:ext cx="4194628" cy="4333601"/>
          </a:xfrm>
          <a:custGeom>
            <a:avLst/>
            <a:gdLst>
              <a:gd name="connsiteX0" fmla="*/ 0 w 2699657"/>
              <a:gd name="connsiteY0" fmla="*/ 0 h 4495664"/>
              <a:gd name="connsiteX1" fmla="*/ 2699657 w 2699657"/>
              <a:gd name="connsiteY1" fmla="*/ 0 h 4495664"/>
              <a:gd name="connsiteX2" fmla="*/ 2699657 w 2699657"/>
              <a:gd name="connsiteY2" fmla="*/ 4495664 h 4495664"/>
              <a:gd name="connsiteX3" fmla="*/ 0 w 2699657"/>
              <a:gd name="connsiteY3" fmla="*/ 4495664 h 4495664"/>
              <a:gd name="connsiteX4" fmla="*/ 0 w 2699657"/>
              <a:gd name="connsiteY4" fmla="*/ 0 h 4495664"/>
              <a:gd name="connsiteX0" fmla="*/ 446314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446314 w 3145971"/>
              <a:gd name="connsiteY4" fmla="*/ 0 h 4495664"/>
              <a:gd name="connsiteX0" fmla="*/ 488954 w 3145971"/>
              <a:gd name="connsiteY0" fmla="*/ 0 h 4500394"/>
              <a:gd name="connsiteX1" fmla="*/ 3145971 w 3145971"/>
              <a:gd name="connsiteY1" fmla="*/ 4730 h 4500394"/>
              <a:gd name="connsiteX2" fmla="*/ 3145971 w 3145971"/>
              <a:gd name="connsiteY2" fmla="*/ 4500394 h 4500394"/>
              <a:gd name="connsiteX3" fmla="*/ 0 w 3145971"/>
              <a:gd name="connsiteY3" fmla="*/ 4500394 h 4500394"/>
              <a:gd name="connsiteX4" fmla="*/ 488954 w 3145971"/>
              <a:gd name="connsiteY4" fmla="*/ 0 h 4500394"/>
              <a:gd name="connsiteX0" fmla="*/ 588449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8449 w 3145971"/>
              <a:gd name="connsiteY4" fmla="*/ 0 h 4505124"/>
              <a:gd name="connsiteX0" fmla="*/ 680837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680837 w 3145971"/>
              <a:gd name="connsiteY4" fmla="*/ 0 h 4505124"/>
              <a:gd name="connsiteX0" fmla="*/ 588449 w 3145971"/>
              <a:gd name="connsiteY0" fmla="*/ 4729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8449 w 3145971"/>
              <a:gd name="connsiteY4" fmla="*/ 4729 h 4495664"/>
              <a:gd name="connsiteX0" fmla="*/ 584896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4896 w 3145971"/>
              <a:gd name="connsiteY4" fmla="*/ 0 h 4505124"/>
              <a:gd name="connsiteX0" fmla="*/ 584896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4896 w 3145971"/>
              <a:gd name="connsiteY4" fmla="*/ 0 h 449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5971" h="4495664">
                <a:moveTo>
                  <a:pt x="584896" y="0"/>
                </a:moveTo>
                <a:lnTo>
                  <a:pt x="3145971" y="0"/>
                </a:lnTo>
                <a:lnTo>
                  <a:pt x="3145971" y="4495664"/>
                </a:lnTo>
                <a:lnTo>
                  <a:pt x="0" y="4495664"/>
                </a:lnTo>
                <a:lnTo>
                  <a:pt x="5848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689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BB7D468-ABA1-4DA3-AC12-61796A036550}"/>
              </a:ext>
            </a:extLst>
          </p:cNvPr>
          <p:cNvGrpSpPr/>
          <p:nvPr userDrawn="1"/>
        </p:nvGrpSpPr>
        <p:grpSpPr>
          <a:xfrm>
            <a:off x="5025430" y="1811548"/>
            <a:ext cx="2141139" cy="4273339"/>
            <a:chOff x="8767903" y="321074"/>
            <a:chExt cx="1576880" cy="3147176"/>
          </a:xfrm>
        </p:grpSpPr>
        <p:sp>
          <p:nvSpPr>
            <p:cNvPr id="3" name="Graphic 2">
              <a:extLst>
                <a:ext uri="{FF2B5EF4-FFF2-40B4-BE49-F238E27FC236}">
                  <a16:creationId xmlns:a16="http://schemas.microsoft.com/office/drawing/2014/main" id="{8AAC526D-2A7A-42A9-BE9B-BD1272DA44CD}"/>
                </a:ext>
              </a:extLst>
            </p:cNvPr>
            <p:cNvSpPr/>
            <p:nvPr/>
          </p:nvSpPr>
          <p:spPr>
            <a:xfrm>
              <a:off x="8770344" y="321074"/>
              <a:ext cx="1572693" cy="3147176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Graphic 2">
              <a:extLst>
                <a:ext uri="{FF2B5EF4-FFF2-40B4-BE49-F238E27FC236}">
                  <a16:creationId xmlns:a16="http://schemas.microsoft.com/office/drawing/2014/main" id="{2168B064-B9E0-4E3F-B86D-43B4CA5D1C6B}"/>
                </a:ext>
              </a:extLst>
            </p:cNvPr>
            <p:cNvSpPr/>
            <p:nvPr/>
          </p:nvSpPr>
          <p:spPr>
            <a:xfrm>
              <a:off x="8791415" y="337581"/>
              <a:ext cx="1530550" cy="3114132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Graphic 2">
              <a:extLst>
                <a:ext uri="{FF2B5EF4-FFF2-40B4-BE49-F238E27FC236}">
                  <a16:creationId xmlns:a16="http://schemas.microsoft.com/office/drawing/2014/main" id="{ED46E54B-7F75-457D-9ACB-DB8A6EA35E4B}"/>
                </a:ext>
              </a:extLst>
            </p:cNvPr>
            <p:cNvSpPr/>
            <p:nvPr/>
          </p:nvSpPr>
          <p:spPr>
            <a:xfrm>
              <a:off x="8828208" y="391212"/>
              <a:ext cx="1456965" cy="3006900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BA45497E-F497-4CDB-AA35-874DCA7EE5F8}"/>
                </a:ext>
              </a:extLst>
            </p:cNvPr>
            <p:cNvSpPr/>
            <p:nvPr/>
          </p:nvSpPr>
          <p:spPr>
            <a:xfrm>
              <a:off x="8768181" y="768762"/>
              <a:ext cx="11004" cy="107231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id="{DD30B4CE-F4C0-41A0-9C41-FFA117C0B3A6}"/>
                </a:ext>
              </a:extLst>
            </p:cNvPr>
            <p:cNvSpPr/>
            <p:nvPr/>
          </p:nvSpPr>
          <p:spPr>
            <a:xfrm>
              <a:off x="8768181" y="998836"/>
              <a:ext cx="15362" cy="213875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id="{308AB5A1-6055-4196-A98B-BA120E3139D3}"/>
                </a:ext>
              </a:extLst>
            </p:cNvPr>
            <p:cNvSpPr/>
            <p:nvPr/>
          </p:nvSpPr>
          <p:spPr>
            <a:xfrm>
              <a:off x="8768212" y="1014199"/>
              <a:ext cx="8686" cy="179100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id="{9C3B811C-8F34-4BB2-B50F-D529A403A36D}"/>
                </a:ext>
              </a:extLst>
            </p:cNvPr>
            <p:cNvSpPr/>
            <p:nvPr/>
          </p:nvSpPr>
          <p:spPr>
            <a:xfrm>
              <a:off x="8767903" y="1284426"/>
              <a:ext cx="15362" cy="213875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id="{0A5AFE8D-B635-4DA2-B03A-E0E1FC6B7579}"/>
                </a:ext>
              </a:extLst>
            </p:cNvPr>
            <p:cNvSpPr/>
            <p:nvPr/>
          </p:nvSpPr>
          <p:spPr>
            <a:xfrm>
              <a:off x="8767903" y="1299789"/>
              <a:ext cx="8686" cy="179100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id="{590C149C-2122-41E1-95F8-59B92706F501}"/>
                </a:ext>
              </a:extLst>
            </p:cNvPr>
            <p:cNvSpPr/>
            <p:nvPr/>
          </p:nvSpPr>
          <p:spPr>
            <a:xfrm>
              <a:off x="10329421" y="1070581"/>
              <a:ext cx="15362" cy="346145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id="{06777F74-ABC4-4E87-9B0E-B639F57610F7}"/>
                </a:ext>
              </a:extLst>
            </p:cNvPr>
            <p:cNvSpPr/>
            <p:nvPr/>
          </p:nvSpPr>
          <p:spPr>
            <a:xfrm>
              <a:off x="10336097" y="1095464"/>
              <a:ext cx="8686" cy="289856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id="{5F135457-EB1C-4597-89CF-6B7F15B0F465}"/>
                </a:ext>
              </a:extLst>
            </p:cNvPr>
            <p:cNvSpPr/>
            <p:nvPr/>
          </p:nvSpPr>
          <p:spPr>
            <a:xfrm>
              <a:off x="10332357" y="1794710"/>
              <a:ext cx="12426" cy="237214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id="{4D96FA4B-753E-47DC-9DF6-A6E1E7A44562}"/>
                </a:ext>
              </a:extLst>
            </p:cNvPr>
            <p:cNvSpPr/>
            <p:nvPr/>
          </p:nvSpPr>
          <p:spPr>
            <a:xfrm>
              <a:off x="10337736" y="1811742"/>
              <a:ext cx="7047" cy="198636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7CA6C24-0EB8-4FE6-9337-DD83252F55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14828" y="385879"/>
              <a:ext cx="73152" cy="7315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F4FA60-CCB7-4779-844C-DABAA7A29E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19400" y="390451"/>
              <a:ext cx="64008" cy="64008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110BBBE-8A59-4105-ABCD-95E30AFE29F2}"/>
                </a:ext>
              </a:extLst>
            </p:cNvPr>
            <p:cNvSpPr/>
            <p:nvPr/>
          </p:nvSpPr>
          <p:spPr>
            <a:xfrm>
              <a:off x="9835585" y="406636"/>
              <a:ext cx="31638" cy="3163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B81DCB9-389F-46AD-851C-0E6F1FCAA117}"/>
                </a:ext>
              </a:extLst>
            </p:cNvPr>
            <p:cNvSpPr/>
            <p:nvPr/>
          </p:nvSpPr>
          <p:spPr>
            <a:xfrm>
              <a:off x="9843013" y="414064"/>
              <a:ext cx="16783" cy="16783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Graphic 2">
              <a:extLst>
                <a:ext uri="{FF2B5EF4-FFF2-40B4-BE49-F238E27FC236}">
                  <a16:creationId xmlns:a16="http://schemas.microsoft.com/office/drawing/2014/main" id="{23DD4EBE-4ACC-43BB-9F4E-D49137A3D189}"/>
                </a:ext>
              </a:extLst>
            </p:cNvPr>
            <p:cNvSpPr/>
            <p:nvPr userDrawn="1"/>
          </p:nvSpPr>
          <p:spPr>
            <a:xfrm flipH="1">
              <a:off x="8769273" y="781546"/>
              <a:ext cx="5842" cy="81663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3160E3F1-06FD-477D-9A10-DAC162F1E4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C81DCB-DB21-4BAA-B204-B77D940CD00D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114617" y="1910281"/>
            <a:ext cx="1978315" cy="4082869"/>
          </a:xfrm>
          <a:custGeom>
            <a:avLst/>
            <a:gdLst>
              <a:gd name="connsiteX0" fmla="*/ 212793 w 1978315"/>
              <a:gd name="connsiteY0" fmla="*/ 0 h 4082869"/>
              <a:gd name="connsiteX1" fmla="*/ 401205 w 1978315"/>
              <a:gd name="connsiteY1" fmla="*/ 0 h 4082869"/>
              <a:gd name="connsiteX2" fmla="*/ 419469 w 1978315"/>
              <a:gd name="connsiteY2" fmla="*/ 17293 h 4082869"/>
              <a:gd name="connsiteX3" fmla="*/ 560800 w 1978315"/>
              <a:gd name="connsiteY3" fmla="*/ 151101 h 4082869"/>
              <a:gd name="connsiteX4" fmla="*/ 1408650 w 1978315"/>
              <a:gd name="connsiteY4" fmla="*/ 151101 h 4082869"/>
              <a:gd name="connsiteX5" fmla="*/ 1549980 w 1978315"/>
              <a:gd name="connsiteY5" fmla="*/ 17293 h 4082869"/>
              <a:gd name="connsiteX6" fmla="*/ 1568244 w 1978315"/>
              <a:gd name="connsiteY6" fmla="*/ 0 h 4082869"/>
              <a:gd name="connsiteX7" fmla="*/ 1765522 w 1978315"/>
              <a:gd name="connsiteY7" fmla="*/ 0 h 4082869"/>
              <a:gd name="connsiteX8" fmla="*/ 1978315 w 1978315"/>
              <a:gd name="connsiteY8" fmla="*/ 201468 h 4082869"/>
              <a:gd name="connsiteX9" fmla="*/ 1978315 w 1978315"/>
              <a:gd name="connsiteY9" fmla="*/ 3881401 h 4082869"/>
              <a:gd name="connsiteX10" fmla="*/ 1765522 w 1978315"/>
              <a:gd name="connsiteY10" fmla="*/ 4082869 h 4082869"/>
              <a:gd name="connsiteX11" fmla="*/ 212793 w 1978315"/>
              <a:gd name="connsiteY11" fmla="*/ 4082869 h 4082869"/>
              <a:gd name="connsiteX12" fmla="*/ 0 w 1978315"/>
              <a:gd name="connsiteY12" fmla="*/ 3881401 h 4082869"/>
              <a:gd name="connsiteX13" fmla="*/ 0 w 1978315"/>
              <a:gd name="connsiteY13" fmla="*/ 201468 h 4082869"/>
              <a:gd name="connsiteX14" fmla="*/ 212793 w 1978315"/>
              <a:gd name="connsiteY14" fmla="*/ 0 h 408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78315" h="4082869">
                <a:moveTo>
                  <a:pt x="212793" y="0"/>
                </a:moveTo>
                <a:lnTo>
                  <a:pt x="401205" y="0"/>
                </a:lnTo>
                <a:cubicBezTo>
                  <a:pt x="411268" y="0"/>
                  <a:pt x="419469" y="7723"/>
                  <a:pt x="419469" y="17293"/>
                </a:cubicBezTo>
                <a:cubicBezTo>
                  <a:pt x="419469" y="91206"/>
                  <a:pt x="482776" y="151101"/>
                  <a:pt x="560800" y="151101"/>
                </a:cubicBezTo>
                <a:lnTo>
                  <a:pt x="1408650" y="151101"/>
                </a:lnTo>
                <a:cubicBezTo>
                  <a:pt x="1486718" y="151101"/>
                  <a:pt x="1549980" y="91164"/>
                  <a:pt x="1549980" y="17293"/>
                </a:cubicBezTo>
                <a:cubicBezTo>
                  <a:pt x="1549980" y="7765"/>
                  <a:pt x="1558137" y="0"/>
                  <a:pt x="1568244" y="0"/>
                </a:cubicBezTo>
                <a:lnTo>
                  <a:pt x="1765522" y="0"/>
                </a:lnTo>
                <a:cubicBezTo>
                  <a:pt x="1883046" y="0"/>
                  <a:pt x="1978315" y="90199"/>
                  <a:pt x="1978315" y="201468"/>
                </a:cubicBezTo>
                <a:lnTo>
                  <a:pt x="1978315" y="3881401"/>
                </a:lnTo>
                <a:cubicBezTo>
                  <a:pt x="1978315" y="3992670"/>
                  <a:pt x="1883046" y="4082869"/>
                  <a:pt x="1765522" y="4082869"/>
                </a:cubicBezTo>
                <a:lnTo>
                  <a:pt x="212793" y="4082869"/>
                </a:lnTo>
                <a:cubicBezTo>
                  <a:pt x="95269" y="4082869"/>
                  <a:pt x="0" y="3992670"/>
                  <a:pt x="0" y="3881401"/>
                </a:cubicBezTo>
                <a:lnTo>
                  <a:pt x="0" y="201468"/>
                </a:lnTo>
                <a:cubicBezTo>
                  <a:pt x="0" y="90199"/>
                  <a:pt x="95269" y="0"/>
                  <a:pt x="21279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916CF46-488F-4FE9-AC4F-77C801637CC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433765" y="1927727"/>
            <a:ext cx="1978315" cy="40828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300018D-2AC9-4C33-A2A4-14E16B23CF56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687580" y="1927727"/>
            <a:ext cx="1978315" cy="40828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83A6509-CC82-452F-A286-7F70AAC6899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17800" y="1899542"/>
            <a:ext cx="1978315" cy="40828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D913B264-7134-4405-93DF-EA96EEC4F27F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2771615" y="1899542"/>
            <a:ext cx="1978315" cy="40828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6128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742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BDC57578-EF98-4A57-8AF7-1C7CC48D72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736" y="0"/>
            <a:ext cx="434826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4621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E394D49-183A-4365-96D6-B33C07985F6A}"/>
              </a:ext>
            </a:extLst>
          </p:cNvPr>
          <p:cNvGrpSpPr/>
          <p:nvPr userDrawn="1"/>
        </p:nvGrpSpPr>
        <p:grpSpPr>
          <a:xfrm>
            <a:off x="580088" y="2381012"/>
            <a:ext cx="5265908" cy="2893260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6771F85-DDF8-4764-8B76-1D77A9550D2A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734D713-E6C3-4764-B335-9D9AF5B0E6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F8FA88E-FF89-425A-9014-08212454B1F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E4D8639-EB76-4FF7-9267-DDC1B5D2BE0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9574EA-2C25-4B0D-999B-2710CFA14841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57BF4F-66F9-4E51-A539-A4891B1E9A0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C320298-1486-4E7C-AC6C-8F11EB94FB8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F127145D-AAD2-47C1-A972-A3B974161EF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25E6DA8-84C4-4E2F-B213-4F858F59A4ED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77075A0-712D-4531-BBC9-3EC543786C7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55E5D04-EE1E-44BD-B44B-9EE4F146258F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79D4491-05E6-422F-822D-B7FE4D14E193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D25E28DE-8369-4103-BE13-2A3D28BEAE7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9848" y="2528816"/>
            <a:ext cx="3856505" cy="2377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D14DFB5-AD90-487E-B326-EBB32CEF7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BA6ABDF-B783-4370-B519-F4A9A249241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00567" y="4663440"/>
            <a:ext cx="6261296" cy="2194560"/>
          </a:xfrm>
          <a:custGeom>
            <a:avLst/>
            <a:gdLst>
              <a:gd name="connsiteX0" fmla="*/ 0 w 6261296"/>
              <a:gd name="connsiteY0" fmla="*/ 0 h 2194560"/>
              <a:gd name="connsiteX1" fmla="*/ 4708798 w 6261296"/>
              <a:gd name="connsiteY1" fmla="*/ 0 h 2194560"/>
              <a:gd name="connsiteX2" fmla="*/ 6261296 w 6261296"/>
              <a:gd name="connsiteY2" fmla="*/ 2194560 h 2194560"/>
              <a:gd name="connsiteX3" fmla="*/ 1552498 w 6261296"/>
              <a:gd name="connsiteY3" fmla="*/ 219456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296" h="2194560">
                <a:moveTo>
                  <a:pt x="0" y="0"/>
                </a:moveTo>
                <a:lnTo>
                  <a:pt x="4708798" y="0"/>
                </a:lnTo>
                <a:lnTo>
                  <a:pt x="6261296" y="2194560"/>
                </a:lnTo>
                <a:lnTo>
                  <a:pt x="1552498" y="21945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C12723-4012-4D36-BE4E-D59695E46D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65352" y="2331720"/>
            <a:ext cx="6261296" cy="2194560"/>
          </a:xfrm>
          <a:custGeom>
            <a:avLst/>
            <a:gdLst>
              <a:gd name="connsiteX0" fmla="*/ 0 w 6261296"/>
              <a:gd name="connsiteY0" fmla="*/ 0 h 2194560"/>
              <a:gd name="connsiteX1" fmla="*/ 4708798 w 6261296"/>
              <a:gd name="connsiteY1" fmla="*/ 0 h 2194560"/>
              <a:gd name="connsiteX2" fmla="*/ 6261296 w 6261296"/>
              <a:gd name="connsiteY2" fmla="*/ 2194560 h 2194560"/>
              <a:gd name="connsiteX3" fmla="*/ 1552498 w 6261296"/>
              <a:gd name="connsiteY3" fmla="*/ 219456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296" h="2194560">
                <a:moveTo>
                  <a:pt x="0" y="0"/>
                </a:moveTo>
                <a:lnTo>
                  <a:pt x="4708798" y="0"/>
                </a:lnTo>
                <a:lnTo>
                  <a:pt x="6261296" y="2194560"/>
                </a:lnTo>
                <a:lnTo>
                  <a:pt x="1552498" y="21945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1D70DE-B78A-41EC-BA18-B6E2A6D3116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82504" y="0"/>
            <a:ext cx="6261296" cy="2194560"/>
          </a:xfrm>
          <a:custGeom>
            <a:avLst/>
            <a:gdLst>
              <a:gd name="connsiteX0" fmla="*/ 0 w 6261296"/>
              <a:gd name="connsiteY0" fmla="*/ 0 h 2194560"/>
              <a:gd name="connsiteX1" fmla="*/ 4708798 w 6261296"/>
              <a:gd name="connsiteY1" fmla="*/ 0 h 2194560"/>
              <a:gd name="connsiteX2" fmla="*/ 6261296 w 6261296"/>
              <a:gd name="connsiteY2" fmla="*/ 2194560 h 2194560"/>
              <a:gd name="connsiteX3" fmla="*/ 1552498 w 6261296"/>
              <a:gd name="connsiteY3" fmla="*/ 219456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296" h="2194560">
                <a:moveTo>
                  <a:pt x="0" y="0"/>
                </a:moveTo>
                <a:lnTo>
                  <a:pt x="4708798" y="0"/>
                </a:lnTo>
                <a:lnTo>
                  <a:pt x="6261296" y="2194560"/>
                </a:lnTo>
                <a:lnTo>
                  <a:pt x="1552498" y="21945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421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12/27/2022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0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12/27/2022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29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12/27/2022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6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9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41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00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9" r:id="rId3"/>
    <p:sldLayoutId id="2147483708" r:id="rId4"/>
    <p:sldLayoutId id="2147483707" r:id="rId5"/>
    <p:sldLayoutId id="2147483698" r:id="rId6"/>
    <p:sldLayoutId id="2147483702" r:id="rId7"/>
    <p:sldLayoutId id="2147483703" r:id="rId8"/>
    <p:sldLayoutId id="2147483700" r:id="rId9"/>
    <p:sldLayoutId id="2147483701" r:id="rId10"/>
    <p:sldLayoutId id="214748371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97" r:id="rId2"/>
    <p:sldLayoutId id="2147483660" r:id="rId3"/>
    <p:sldLayoutId id="2147483655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56" r:id="rId15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0" r:id="rId2"/>
    <p:sldLayoutId id="2147483654" r:id="rId3"/>
    <p:sldLayoutId id="2147483675" r:id="rId4"/>
    <p:sldLayoutId id="2147483676" r:id="rId5"/>
    <p:sldLayoutId id="2147483693" r:id="rId6"/>
    <p:sldLayoutId id="2147483678" r:id="rId7"/>
    <p:sldLayoutId id="2147483694" r:id="rId8"/>
    <p:sldLayoutId id="2147483680" r:id="rId9"/>
    <p:sldLayoutId id="2147483691" r:id="rId10"/>
    <p:sldLayoutId id="2147483682" r:id="rId11"/>
    <p:sldLayoutId id="2147483692" r:id="rId12"/>
    <p:sldLayoutId id="2147483684" r:id="rId13"/>
    <p:sldLayoutId id="2147483685" r:id="rId14"/>
    <p:sldLayoutId id="2147483686" r:id="rId15"/>
    <p:sldLayoutId id="2147483689" r:id="rId16"/>
    <p:sldLayoutId id="2147483688" r:id="rId17"/>
    <p:sldLayoutId id="2147483687" r:id="rId18"/>
    <p:sldLayoutId id="2147483671" r:id="rId19"/>
    <p:sldLayoutId id="2147483672" r:id="rId20"/>
    <p:sldLayoutId id="214748369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0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0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0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eg"/><Relationship Id="rId3" Type="http://schemas.openxmlformats.org/officeDocument/2006/relationships/diagramLayout" Target="../diagrams/layout5.xml"/><Relationship Id="rId7" Type="http://schemas.openxmlformats.org/officeDocument/2006/relationships/image" Target="../media/image1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altLang="ko-KR">
                <a:cs typeface="Arial"/>
              </a:rPr>
              <a:t>Team M </a:t>
            </a:r>
            <a:r>
              <a:rPr lang="en-US" altLang="ko-KR" err="1">
                <a:cs typeface="Arial"/>
              </a:rPr>
              <a:t>gogogo</a:t>
            </a:r>
            <a:endParaRPr lang="en-US" err="1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2B9774-61C5-2FAE-CCF9-BD0267D71F51}"/>
              </a:ext>
            </a:extLst>
          </p:cNvPr>
          <p:cNvSpPr/>
          <p:nvPr/>
        </p:nvSpPr>
        <p:spPr>
          <a:xfrm>
            <a:off x="5141795" y="1520660"/>
            <a:ext cx="1981200" cy="18491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58B702C0-621A-92A8-A188-336C2CD47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437" y="368131"/>
            <a:ext cx="6113929" cy="36629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BEF509-6EE6-24DA-56DB-A7B007FEC605}"/>
              </a:ext>
            </a:extLst>
          </p:cNvPr>
          <p:cNvSpPr/>
          <p:nvPr/>
        </p:nvSpPr>
        <p:spPr>
          <a:xfrm>
            <a:off x="-20877" y="4822520"/>
            <a:ext cx="12212876" cy="574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221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E74A656-CE3A-A5A5-FF06-E95380115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3" y="1556043"/>
            <a:ext cx="5791200" cy="31708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3" descr="Table&#10;&#10;Description automatically generated">
            <a:extLst>
              <a:ext uri="{FF2B5EF4-FFF2-40B4-BE49-F238E27FC236}">
                <a16:creationId xmlns:a16="http://schemas.microsoft.com/office/drawing/2014/main" id="{15D42BDC-DABE-AB55-E611-9C9A42E84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3953618"/>
            <a:ext cx="3556000" cy="20940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5B3D3F-3963-1D5D-6576-E1D3D6AA05A4}"/>
              </a:ext>
            </a:extLst>
          </p:cNvPr>
          <p:cNvSpPr/>
          <p:nvPr/>
        </p:nvSpPr>
        <p:spPr>
          <a:xfrm>
            <a:off x="721744" y="247290"/>
            <a:ext cx="10748513" cy="11013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5F5EA7-B1AC-9087-F763-FF61A8C7577E}"/>
              </a:ext>
            </a:extLst>
          </p:cNvPr>
          <p:cNvSpPr txBox="1"/>
          <p:nvPr/>
        </p:nvSpPr>
        <p:spPr>
          <a:xfrm>
            <a:off x="64291" y="5524357"/>
            <a:ext cx="54152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User Activities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456A5-0A90-4255-29C8-2AEB8DB15611}"/>
              </a:ext>
            </a:extLst>
          </p:cNvPr>
          <p:cNvSpPr txBox="1"/>
          <p:nvPr/>
        </p:nvSpPr>
        <p:spPr>
          <a:xfrm>
            <a:off x="1217834" y="342612"/>
            <a:ext cx="1555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3"/>
                </a:solidFill>
                <a:ea typeface="+mn-lt"/>
                <a:cs typeface="+mn-lt"/>
              </a:rPr>
              <a:t>Find Movies</a:t>
            </a:r>
            <a:endParaRPr lang="en-US" b="1">
              <a:solidFill>
                <a:schemeClr val="accent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EEEEF-892A-200E-D0E9-B005AB5F107D}"/>
              </a:ext>
            </a:extLst>
          </p:cNvPr>
          <p:cNvSpPr txBox="1"/>
          <p:nvPr/>
        </p:nvSpPr>
        <p:spPr>
          <a:xfrm>
            <a:off x="3272117" y="343647"/>
            <a:ext cx="15987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Find Cinemas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02693-E9E1-F76A-A8CC-ADED48E59B52}"/>
              </a:ext>
            </a:extLst>
          </p:cNvPr>
          <p:cNvSpPr txBox="1"/>
          <p:nvPr/>
        </p:nvSpPr>
        <p:spPr>
          <a:xfrm>
            <a:off x="5239983" y="343647"/>
            <a:ext cx="26761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Choose Movie Sessions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B79DC8-20FF-A55A-BF31-AF58768E404B}"/>
              </a:ext>
            </a:extLst>
          </p:cNvPr>
          <p:cNvSpPr txBox="1"/>
          <p:nvPr/>
        </p:nvSpPr>
        <p:spPr>
          <a:xfrm>
            <a:off x="8277411" y="343646"/>
            <a:ext cx="1884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Login Account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232FE-A6B6-DE07-E22A-E464FF139044}"/>
              </a:ext>
            </a:extLst>
          </p:cNvPr>
          <p:cNvSpPr txBox="1"/>
          <p:nvPr/>
        </p:nvSpPr>
        <p:spPr>
          <a:xfrm>
            <a:off x="1220524" y="926070"/>
            <a:ext cx="20768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Buy Movie Tickets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9A0F06-B23D-1367-1963-6203E13BB1CB}"/>
              </a:ext>
            </a:extLst>
          </p:cNvPr>
          <p:cNvSpPr txBox="1"/>
          <p:nvPr/>
        </p:nvSpPr>
        <p:spPr>
          <a:xfrm>
            <a:off x="5656786" y="926071"/>
            <a:ext cx="21229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Go to watch movie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4B8F8D-E4F7-2A2E-93B1-F03D4E2C26A2}"/>
              </a:ext>
            </a:extLst>
          </p:cNvPr>
          <p:cNvSpPr txBox="1"/>
          <p:nvPr/>
        </p:nvSpPr>
        <p:spPr>
          <a:xfrm>
            <a:off x="8275721" y="926071"/>
            <a:ext cx="23158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Share Comments</a:t>
            </a:r>
            <a:endParaRPr lang="en-US">
              <a:solidFill>
                <a:srgbClr val="B2B2B2"/>
              </a:solidFill>
            </a:endParaRPr>
          </a:p>
        </p:txBody>
      </p:sp>
      <p:pic>
        <p:nvPicPr>
          <p:cNvPr id="16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8CDAFFD4-5085-F006-1D01-A84D9DE4C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269" y="1559031"/>
            <a:ext cx="5906219" cy="6847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ABEC65F-1ABF-77EA-B930-BFFAC8EF5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268" y="2783930"/>
            <a:ext cx="5863085" cy="3362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8311D2-23C2-5CAE-AABA-B0D5F006B084}"/>
              </a:ext>
            </a:extLst>
          </p:cNvPr>
          <p:cNvSpPr txBox="1"/>
          <p:nvPr/>
        </p:nvSpPr>
        <p:spPr>
          <a:xfrm>
            <a:off x="3975338" y="927339"/>
            <a:ext cx="1157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cs typeface="Arial"/>
              </a:rPr>
              <a:t>Waiting</a:t>
            </a:r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37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1C74B90-7F19-08D3-F39D-65C9507C4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50" y="1517890"/>
            <a:ext cx="6369050" cy="28062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632CAF4-6CC4-F1D9-F899-7DE99435CEC0}"/>
              </a:ext>
            </a:extLst>
          </p:cNvPr>
          <p:cNvSpPr/>
          <p:nvPr/>
        </p:nvSpPr>
        <p:spPr>
          <a:xfrm>
            <a:off x="721744" y="247290"/>
            <a:ext cx="10748513" cy="11013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2B2B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456A5-0A90-4255-29C8-2AEB8DB15611}"/>
              </a:ext>
            </a:extLst>
          </p:cNvPr>
          <p:cNvSpPr txBox="1"/>
          <p:nvPr/>
        </p:nvSpPr>
        <p:spPr>
          <a:xfrm>
            <a:off x="1447872" y="342612"/>
            <a:ext cx="14550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ea typeface="+mn-lt"/>
                <a:cs typeface="+mn-lt"/>
              </a:rPr>
              <a:t>Find Movies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EEEEF-892A-200E-D0E9-B005AB5F107D}"/>
              </a:ext>
            </a:extLst>
          </p:cNvPr>
          <p:cNvSpPr txBox="1"/>
          <p:nvPr/>
        </p:nvSpPr>
        <p:spPr>
          <a:xfrm>
            <a:off x="3272117" y="343647"/>
            <a:ext cx="1699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EB494B"/>
                </a:solidFill>
                <a:cs typeface="Arial"/>
              </a:rPr>
              <a:t>Find Cinemas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02693-E9E1-F76A-A8CC-ADED48E59B52}"/>
              </a:ext>
            </a:extLst>
          </p:cNvPr>
          <p:cNvSpPr txBox="1"/>
          <p:nvPr/>
        </p:nvSpPr>
        <p:spPr>
          <a:xfrm>
            <a:off x="5239983" y="343647"/>
            <a:ext cx="28406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EB494B"/>
                </a:solidFill>
                <a:cs typeface="Arial"/>
              </a:rPr>
              <a:t>Choose Movie Sessions</a:t>
            </a:r>
            <a:endParaRPr lang="en-US" b="1">
              <a:solidFill>
                <a:srgbClr val="EB494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B79DC8-20FF-A55A-BF31-AF58768E404B}"/>
              </a:ext>
            </a:extLst>
          </p:cNvPr>
          <p:cNvSpPr txBox="1"/>
          <p:nvPr/>
        </p:nvSpPr>
        <p:spPr>
          <a:xfrm>
            <a:off x="8277411" y="343646"/>
            <a:ext cx="1884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Login Account</a:t>
            </a:r>
            <a:endParaRPr lang="en-US">
              <a:solidFill>
                <a:srgbClr val="B2B2B2"/>
              </a:solidFill>
            </a:endParaRPr>
          </a:p>
        </p:txBody>
      </p:sp>
      <p:pic>
        <p:nvPicPr>
          <p:cNvPr id="15" name="Picture 1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B7300B7-C0FB-6321-4AAD-7F3872A93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63" r="23140" b="196"/>
          <a:stretch/>
        </p:blipFill>
        <p:spPr>
          <a:xfrm>
            <a:off x="195533" y="1517669"/>
            <a:ext cx="3666052" cy="32859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4EDFCCE3-98AC-4D04-607D-ABB85DC0BFD1}"/>
              </a:ext>
            </a:extLst>
          </p:cNvPr>
          <p:cNvSpPr/>
          <p:nvPr/>
        </p:nvSpPr>
        <p:spPr>
          <a:xfrm>
            <a:off x="2897265" y="2789527"/>
            <a:ext cx="1337842" cy="470255"/>
          </a:xfrm>
          <a:prstGeom prst="rightArrow">
            <a:avLst/>
          </a:prstGeom>
          <a:solidFill>
            <a:srgbClr val="FB150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650944-DF6A-4A11-A2A1-54E4E07D007E}"/>
              </a:ext>
            </a:extLst>
          </p:cNvPr>
          <p:cNvSpPr/>
          <p:nvPr/>
        </p:nvSpPr>
        <p:spPr>
          <a:xfrm>
            <a:off x="4552275" y="5592720"/>
            <a:ext cx="1490115" cy="308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C37779-0BB3-1C17-B198-9CD28D2D8B79}"/>
              </a:ext>
            </a:extLst>
          </p:cNvPr>
          <p:cNvSpPr txBox="1"/>
          <p:nvPr/>
        </p:nvSpPr>
        <p:spPr>
          <a:xfrm>
            <a:off x="1220524" y="854183"/>
            <a:ext cx="20768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Buy Movie Tickets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BA02D1-E186-2393-6496-23FF52A4CA44}"/>
              </a:ext>
            </a:extLst>
          </p:cNvPr>
          <p:cNvSpPr txBox="1"/>
          <p:nvPr/>
        </p:nvSpPr>
        <p:spPr>
          <a:xfrm>
            <a:off x="5656786" y="854184"/>
            <a:ext cx="21229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Go to watch movie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3A4BCD-8FBE-A6F2-1786-4B393720D592}"/>
              </a:ext>
            </a:extLst>
          </p:cNvPr>
          <p:cNvSpPr txBox="1"/>
          <p:nvPr/>
        </p:nvSpPr>
        <p:spPr>
          <a:xfrm>
            <a:off x="8275721" y="854184"/>
            <a:ext cx="23158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Share Comments</a:t>
            </a:r>
            <a:endParaRPr lang="en-US">
              <a:solidFill>
                <a:srgbClr val="B2B2B2"/>
              </a:solidFill>
            </a:endParaRPr>
          </a:p>
        </p:txBody>
      </p:sp>
      <p:pic>
        <p:nvPicPr>
          <p:cNvPr id="9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05F291B-5389-C31F-90BF-BC2D6705C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350" y="4105547"/>
            <a:ext cx="7683500" cy="25267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ACF91C5-D23D-450A-AC59-0F265C0C3738}"/>
              </a:ext>
            </a:extLst>
          </p:cNvPr>
          <p:cNvSpPr txBox="1"/>
          <p:nvPr/>
        </p:nvSpPr>
        <p:spPr>
          <a:xfrm>
            <a:off x="3975338" y="855452"/>
            <a:ext cx="1157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cs typeface="Arial"/>
              </a:rPr>
              <a:t>Waiting</a:t>
            </a:r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26B50D-BD53-EB40-672F-4DD89DB700B7}"/>
              </a:ext>
            </a:extLst>
          </p:cNvPr>
          <p:cNvSpPr/>
          <p:nvPr/>
        </p:nvSpPr>
        <p:spPr>
          <a:xfrm>
            <a:off x="4691975" y="5013192"/>
            <a:ext cx="880515" cy="284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7E9F2F-C513-0E28-FC2F-88B0DF656721}"/>
              </a:ext>
            </a:extLst>
          </p:cNvPr>
          <p:cNvSpPr/>
          <p:nvPr/>
        </p:nvSpPr>
        <p:spPr>
          <a:xfrm>
            <a:off x="4552274" y="4587742"/>
            <a:ext cx="880515" cy="284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87812-0BD9-BEF1-CC5A-8B3C91EA5DA6}"/>
              </a:ext>
            </a:extLst>
          </p:cNvPr>
          <p:cNvSpPr txBox="1"/>
          <p:nvPr/>
        </p:nvSpPr>
        <p:spPr>
          <a:xfrm>
            <a:off x="64291" y="5524357"/>
            <a:ext cx="54152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User Activities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91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BB17203-F76C-1667-6ACA-C126F8F119FC}"/>
              </a:ext>
            </a:extLst>
          </p:cNvPr>
          <p:cNvSpPr/>
          <p:nvPr/>
        </p:nvSpPr>
        <p:spPr>
          <a:xfrm>
            <a:off x="721744" y="247290"/>
            <a:ext cx="10748513" cy="11013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456A5-0A90-4255-29C8-2AEB8DB15611}"/>
              </a:ext>
            </a:extLst>
          </p:cNvPr>
          <p:cNvSpPr txBox="1"/>
          <p:nvPr/>
        </p:nvSpPr>
        <p:spPr>
          <a:xfrm>
            <a:off x="1447872" y="342612"/>
            <a:ext cx="14550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ea typeface="+mn-lt"/>
                <a:cs typeface="+mn-lt"/>
              </a:rPr>
              <a:t>Find Movies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EEEEF-892A-200E-D0E9-B005AB5F107D}"/>
              </a:ext>
            </a:extLst>
          </p:cNvPr>
          <p:cNvSpPr txBox="1"/>
          <p:nvPr/>
        </p:nvSpPr>
        <p:spPr>
          <a:xfrm>
            <a:off x="3272117" y="343647"/>
            <a:ext cx="1699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Find Cinemas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02693-E9E1-F76A-A8CC-ADED48E59B52}"/>
              </a:ext>
            </a:extLst>
          </p:cNvPr>
          <p:cNvSpPr txBox="1"/>
          <p:nvPr/>
        </p:nvSpPr>
        <p:spPr>
          <a:xfrm>
            <a:off x="5239983" y="343647"/>
            <a:ext cx="28406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Choose Movie Sessions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B79DC8-20FF-A55A-BF31-AF58768E404B}"/>
              </a:ext>
            </a:extLst>
          </p:cNvPr>
          <p:cNvSpPr txBox="1"/>
          <p:nvPr/>
        </p:nvSpPr>
        <p:spPr>
          <a:xfrm>
            <a:off x="8277411" y="343646"/>
            <a:ext cx="1884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EB494B"/>
                </a:solidFill>
                <a:cs typeface="Arial"/>
              </a:rPr>
              <a:t>Login Account</a:t>
            </a:r>
            <a:endParaRPr lang="en-US" b="1">
              <a:solidFill>
                <a:srgbClr val="EB494B"/>
              </a:solidFill>
            </a:endParaRPr>
          </a:p>
        </p:txBody>
      </p:sp>
      <p:pic>
        <p:nvPicPr>
          <p:cNvPr id="12" name="Picture 13">
            <a:extLst>
              <a:ext uri="{FF2B5EF4-FFF2-40B4-BE49-F238E27FC236}">
                <a16:creationId xmlns:a16="http://schemas.microsoft.com/office/drawing/2014/main" id="{88D40DA0-4F77-713F-BFF4-B8165FDD5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551" y="1637617"/>
            <a:ext cx="7049218" cy="13686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CD69216-6CAB-0C73-8528-F4910806C4A5}"/>
              </a:ext>
            </a:extLst>
          </p:cNvPr>
          <p:cNvSpPr/>
          <p:nvPr/>
        </p:nvSpPr>
        <p:spPr>
          <a:xfrm>
            <a:off x="10885501" y="1718022"/>
            <a:ext cx="943775" cy="552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D28A0A2-E783-DE03-411E-5EE0A9196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928" y="3242897"/>
            <a:ext cx="5266426" cy="20399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1AD33B-D358-5018-C8A9-9CD935793F4E}"/>
              </a:ext>
            </a:extLst>
          </p:cNvPr>
          <p:cNvSpPr txBox="1"/>
          <p:nvPr/>
        </p:nvSpPr>
        <p:spPr>
          <a:xfrm>
            <a:off x="1220524" y="897315"/>
            <a:ext cx="20768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Buy Movie Tickets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DF08B2-9806-F60B-E696-73AC58587417}"/>
              </a:ext>
            </a:extLst>
          </p:cNvPr>
          <p:cNvSpPr txBox="1"/>
          <p:nvPr/>
        </p:nvSpPr>
        <p:spPr>
          <a:xfrm>
            <a:off x="5656786" y="897316"/>
            <a:ext cx="21229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Go to watch movie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10DDE6-B75C-C13F-B5F7-44139394B6F3}"/>
              </a:ext>
            </a:extLst>
          </p:cNvPr>
          <p:cNvSpPr txBox="1"/>
          <p:nvPr/>
        </p:nvSpPr>
        <p:spPr>
          <a:xfrm>
            <a:off x="8275721" y="897316"/>
            <a:ext cx="23158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Share Comments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A105C1-F866-1B6C-80AA-BC8015AB7F38}"/>
              </a:ext>
            </a:extLst>
          </p:cNvPr>
          <p:cNvSpPr txBox="1"/>
          <p:nvPr/>
        </p:nvSpPr>
        <p:spPr>
          <a:xfrm>
            <a:off x="3975338" y="898584"/>
            <a:ext cx="1157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cs typeface="Arial"/>
              </a:rPr>
              <a:t>Waiting</a:t>
            </a:r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129BA43-7AE9-CC7F-BE5B-443841ECE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" y="2147738"/>
            <a:ext cx="4445000" cy="2352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5E4A06-6E09-EB2E-D22B-7AAE1A7DF1E4}"/>
              </a:ext>
            </a:extLst>
          </p:cNvPr>
          <p:cNvSpPr txBox="1"/>
          <p:nvPr/>
        </p:nvSpPr>
        <p:spPr>
          <a:xfrm>
            <a:off x="64291" y="5524357"/>
            <a:ext cx="54152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User Activities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531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73E3559-AD2C-56D3-00AB-BB7EB676A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428840"/>
            <a:ext cx="5257800" cy="39939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9C89C92-88E9-9538-2B85-7DEE6B24E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00" y="1497115"/>
            <a:ext cx="6153150" cy="20794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BB17203-F76C-1667-6ACA-C126F8F119FC}"/>
              </a:ext>
            </a:extLst>
          </p:cNvPr>
          <p:cNvSpPr/>
          <p:nvPr/>
        </p:nvSpPr>
        <p:spPr>
          <a:xfrm>
            <a:off x="721744" y="247290"/>
            <a:ext cx="10748513" cy="11013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456A5-0A90-4255-29C8-2AEB8DB15611}"/>
              </a:ext>
            </a:extLst>
          </p:cNvPr>
          <p:cNvSpPr txBox="1"/>
          <p:nvPr/>
        </p:nvSpPr>
        <p:spPr>
          <a:xfrm>
            <a:off x="1447872" y="342612"/>
            <a:ext cx="14550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ea typeface="+mn-lt"/>
                <a:cs typeface="+mn-lt"/>
              </a:rPr>
              <a:t>Find Movies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EEEEF-892A-200E-D0E9-B005AB5F107D}"/>
              </a:ext>
            </a:extLst>
          </p:cNvPr>
          <p:cNvSpPr txBox="1"/>
          <p:nvPr/>
        </p:nvSpPr>
        <p:spPr>
          <a:xfrm>
            <a:off x="3272117" y="343647"/>
            <a:ext cx="1699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Find Cinemas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02693-E9E1-F76A-A8CC-ADED48E59B52}"/>
              </a:ext>
            </a:extLst>
          </p:cNvPr>
          <p:cNvSpPr txBox="1"/>
          <p:nvPr/>
        </p:nvSpPr>
        <p:spPr>
          <a:xfrm>
            <a:off x="5239983" y="343647"/>
            <a:ext cx="28406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Choose Movie Sessions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B79DC8-20FF-A55A-BF31-AF58768E404B}"/>
              </a:ext>
            </a:extLst>
          </p:cNvPr>
          <p:cNvSpPr txBox="1"/>
          <p:nvPr/>
        </p:nvSpPr>
        <p:spPr>
          <a:xfrm>
            <a:off x="8277411" y="343646"/>
            <a:ext cx="1884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Login Account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011147-AA82-9790-DA2B-600814807CDF}"/>
              </a:ext>
            </a:extLst>
          </p:cNvPr>
          <p:cNvSpPr/>
          <p:nvPr/>
        </p:nvSpPr>
        <p:spPr>
          <a:xfrm>
            <a:off x="9904936" y="2311036"/>
            <a:ext cx="1250767" cy="4459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1C8E7B-BAC6-96CB-E2CE-E93BA9D527FD}"/>
              </a:ext>
            </a:extLst>
          </p:cNvPr>
          <p:cNvSpPr txBox="1"/>
          <p:nvPr/>
        </p:nvSpPr>
        <p:spPr>
          <a:xfrm>
            <a:off x="1220524" y="926070"/>
            <a:ext cx="22349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1"/>
                </a:solidFill>
                <a:cs typeface="Arial"/>
              </a:rPr>
              <a:t>Buy Movie Tickets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16020D-8697-8B99-C685-F901B4588643}"/>
              </a:ext>
            </a:extLst>
          </p:cNvPr>
          <p:cNvSpPr txBox="1"/>
          <p:nvPr/>
        </p:nvSpPr>
        <p:spPr>
          <a:xfrm>
            <a:off x="5656786" y="926071"/>
            <a:ext cx="21229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Go to watch movie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D3FEB6-CFA2-7474-2BBA-D2A872A10C52}"/>
              </a:ext>
            </a:extLst>
          </p:cNvPr>
          <p:cNvSpPr txBox="1"/>
          <p:nvPr/>
        </p:nvSpPr>
        <p:spPr>
          <a:xfrm>
            <a:off x="8275721" y="926071"/>
            <a:ext cx="23158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Share Comments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F132A9-DD56-EE45-8102-8AD82F4F4D0B}"/>
              </a:ext>
            </a:extLst>
          </p:cNvPr>
          <p:cNvSpPr txBox="1"/>
          <p:nvPr/>
        </p:nvSpPr>
        <p:spPr>
          <a:xfrm>
            <a:off x="3975338" y="927339"/>
            <a:ext cx="1157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cs typeface="Arial"/>
              </a:rPr>
              <a:t>Waiting</a:t>
            </a:r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CFB457B1-920B-C39E-C900-FDDFAE072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250" y="3119440"/>
            <a:ext cx="3505200" cy="34385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D52C64-DE2D-0A9A-547D-14846999EAF0}"/>
              </a:ext>
            </a:extLst>
          </p:cNvPr>
          <p:cNvCxnSpPr/>
          <p:nvPr/>
        </p:nvCxnSpPr>
        <p:spPr>
          <a:xfrm flipV="1">
            <a:off x="10054107" y="2761004"/>
            <a:ext cx="616824" cy="30378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1745A7-1CED-83BE-837D-3BB4962A6D3E}"/>
              </a:ext>
            </a:extLst>
          </p:cNvPr>
          <p:cNvSpPr txBox="1"/>
          <p:nvPr/>
        </p:nvSpPr>
        <p:spPr>
          <a:xfrm>
            <a:off x="64291" y="5524357"/>
            <a:ext cx="54152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User Activities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077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BB17203-F76C-1667-6ACA-C126F8F119FC}"/>
              </a:ext>
            </a:extLst>
          </p:cNvPr>
          <p:cNvSpPr/>
          <p:nvPr/>
        </p:nvSpPr>
        <p:spPr>
          <a:xfrm>
            <a:off x="721744" y="247290"/>
            <a:ext cx="10748513" cy="11013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456A5-0A90-4255-29C8-2AEB8DB15611}"/>
              </a:ext>
            </a:extLst>
          </p:cNvPr>
          <p:cNvSpPr txBox="1"/>
          <p:nvPr/>
        </p:nvSpPr>
        <p:spPr>
          <a:xfrm>
            <a:off x="1447872" y="342612"/>
            <a:ext cx="14550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ea typeface="+mn-lt"/>
                <a:cs typeface="+mn-lt"/>
              </a:rPr>
              <a:t>Find Movies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EEEEF-892A-200E-D0E9-B005AB5F107D}"/>
              </a:ext>
            </a:extLst>
          </p:cNvPr>
          <p:cNvSpPr txBox="1"/>
          <p:nvPr/>
        </p:nvSpPr>
        <p:spPr>
          <a:xfrm>
            <a:off x="3272117" y="343647"/>
            <a:ext cx="1699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Find Cinemas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02693-E9E1-F76A-A8CC-ADED48E59B52}"/>
              </a:ext>
            </a:extLst>
          </p:cNvPr>
          <p:cNvSpPr txBox="1"/>
          <p:nvPr/>
        </p:nvSpPr>
        <p:spPr>
          <a:xfrm>
            <a:off x="5239983" y="343647"/>
            <a:ext cx="28406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Choose Movie Sessions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B79DC8-20FF-A55A-BF31-AF58768E404B}"/>
              </a:ext>
            </a:extLst>
          </p:cNvPr>
          <p:cNvSpPr txBox="1"/>
          <p:nvPr/>
        </p:nvSpPr>
        <p:spPr>
          <a:xfrm>
            <a:off x="8277411" y="343646"/>
            <a:ext cx="1884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Login Account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1C8E7B-BAC6-96CB-E2CE-E93BA9D527FD}"/>
              </a:ext>
            </a:extLst>
          </p:cNvPr>
          <p:cNvSpPr txBox="1"/>
          <p:nvPr/>
        </p:nvSpPr>
        <p:spPr>
          <a:xfrm>
            <a:off x="1220524" y="926070"/>
            <a:ext cx="22349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1"/>
                </a:solidFill>
                <a:cs typeface="Arial"/>
              </a:rPr>
              <a:t>Buy Movie Tickets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16020D-8697-8B99-C685-F901B4588643}"/>
              </a:ext>
            </a:extLst>
          </p:cNvPr>
          <p:cNvSpPr txBox="1"/>
          <p:nvPr/>
        </p:nvSpPr>
        <p:spPr>
          <a:xfrm>
            <a:off x="5656786" y="926071"/>
            <a:ext cx="21229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Go to watch movie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D3FEB6-CFA2-7474-2BBA-D2A872A10C52}"/>
              </a:ext>
            </a:extLst>
          </p:cNvPr>
          <p:cNvSpPr txBox="1"/>
          <p:nvPr/>
        </p:nvSpPr>
        <p:spPr>
          <a:xfrm>
            <a:off x="8275721" y="926071"/>
            <a:ext cx="23158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Share Comments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F132A9-DD56-EE45-8102-8AD82F4F4D0B}"/>
              </a:ext>
            </a:extLst>
          </p:cNvPr>
          <p:cNvSpPr txBox="1"/>
          <p:nvPr/>
        </p:nvSpPr>
        <p:spPr>
          <a:xfrm>
            <a:off x="3975338" y="927339"/>
            <a:ext cx="1157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cs typeface="Arial"/>
              </a:rPr>
              <a:t>Waiting</a:t>
            </a:r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53756E-E8A9-3B2B-9D0F-F9F7FC5CF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606835"/>
            <a:ext cx="7054850" cy="37586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E65FB9-8E21-F74D-12FE-E9C7F0E6A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0" y="4557178"/>
            <a:ext cx="8528050" cy="17377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3154CE-4B14-7048-6BD0-627F62368472}"/>
              </a:ext>
            </a:extLst>
          </p:cNvPr>
          <p:cNvSpPr/>
          <p:nvPr/>
        </p:nvSpPr>
        <p:spPr>
          <a:xfrm>
            <a:off x="1084786" y="4508136"/>
            <a:ext cx="1250767" cy="4459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81277-826A-31C4-5B4C-6841A7B961BD}"/>
              </a:ext>
            </a:extLst>
          </p:cNvPr>
          <p:cNvSpPr txBox="1"/>
          <p:nvPr/>
        </p:nvSpPr>
        <p:spPr>
          <a:xfrm>
            <a:off x="64291" y="5524357"/>
            <a:ext cx="54152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User Activities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108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BB17203-F76C-1667-6ACA-C126F8F119FC}"/>
              </a:ext>
            </a:extLst>
          </p:cNvPr>
          <p:cNvSpPr/>
          <p:nvPr/>
        </p:nvSpPr>
        <p:spPr>
          <a:xfrm>
            <a:off x="721744" y="247290"/>
            <a:ext cx="10748513" cy="11013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456A5-0A90-4255-29C8-2AEB8DB15611}"/>
              </a:ext>
            </a:extLst>
          </p:cNvPr>
          <p:cNvSpPr txBox="1"/>
          <p:nvPr/>
        </p:nvSpPr>
        <p:spPr>
          <a:xfrm>
            <a:off x="1447872" y="342612"/>
            <a:ext cx="14550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ea typeface="+mn-lt"/>
                <a:cs typeface="+mn-lt"/>
              </a:rPr>
              <a:t>Find Movies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EEEEF-892A-200E-D0E9-B005AB5F107D}"/>
              </a:ext>
            </a:extLst>
          </p:cNvPr>
          <p:cNvSpPr txBox="1"/>
          <p:nvPr/>
        </p:nvSpPr>
        <p:spPr>
          <a:xfrm>
            <a:off x="3272117" y="343647"/>
            <a:ext cx="1699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Find Cinemas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02693-E9E1-F76A-A8CC-ADED48E59B52}"/>
              </a:ext>
            </a:extLst>
          </p:cNvPr>
          <p:cNvSpPr txBox="1"/>
          <p:nvPr/>
        </p:nvSpPr>
        <p:spPr>
          <a:xfrm>
            <a:off x="5239983" y="343647"/>
            <a:ext cx="28406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Choose Movie Sessions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B79DC8-20FF-A55A-BF31-AF58768E404B}"/>
              </a:ext>
            </a:extLst>
          </p:cNvPr>
          <p:cNvSpPr txBox="1"/>
          <p:nvPr/>
        </p:nvSpPr>
        <p:spPr>
          <a:xfrm>
            <a:off x="8277411" y="343646"/>
            <a:ext cx="1884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Login Account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1C8E7B-BAC6-96CB-E2CE-E93BA9D527FD}"/>
              </a:ext>
            </a:extLst>
          </p:cNvPr>
          <p:cNvSpPr txBox="1"/>
          <p:nvPr/>
        </p:nvSpPr>
        <p:spPr>
          <a:xfrm>
            <a:off x="1220524" y="926070"/>
            <a:ext cx="22349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1"/>
                </a:solidFill>
                <a:cs typeface="Arial"/>
              </a:rPr>
              <a:t>Buy Movie Tickets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16020D-8697-8B99-C685-F901B4588643}"/>
              </a:ext>
            </a:extLst>
          </p:cNvPr>
          <p:cNvSpPr txBox="1"/>
          <p:nvPr/>
        </p:nvSpPr>
        <p:spPr>
          <a:xfrm>
            <a:off x="5656786" y="926071"/>
            <a:ext cx="21229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Go to watch movie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D3FEB6-CFA2-7474-2BBA-D2A872A10C52}"/>
              </a:ext>
            </a:extLst>
          </p:cNvPr>
          <p:cNvSpPr txBox="1"/>
          <p:nvPr/>
        </p:nvSpPr>
        <p:spPr>
          <a:xfrm>
            <a:off x="8275721" y="926071"/>
            <a:ext cx="23158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Share Comments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F132A9-DD56-EE45-8102-8AD82F4F4D0B}"/>
              </a:ext>
            </a:extLst>
          </p:cNvPr>
          <p:cNvSpPr txBox="1"/>
          <p:nvPr/>
        </p:nvSpPr>
        <p:spPr>
          <a:xfrm>
            <a:off x="3975338" y="927339"/>
            <a:ext cx="1157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cs typeface="Arial"/>
              </a:rPr>
              <a:t>Waiting</a:t>
            </a:r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7" descr="Table&#10;&#10;Description automatically generated">
            <a:extLst>
              <a:ext uri="{FF2B5EF4-FFF2-40B4-BE49-F238E27FC236}">
                <a16:creationId xmlns:a16="http://schemas.microsoft.com/office/drawing/2014/main" id="{565B9BF7-E4F6-D494-FE1F-CE04B882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545281"/>
            <a:ext cx="5911850" cy="3310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5EA594-7077-8D4B-24FB-A8777C280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1545561"/>
            <a:ext cx="5664200" cy="21031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183973-30BC-7DE9-274A-F1962A766D24}"/>
              </a:ext>
            </a:extLst>
          </p:cNvPr>
          <p:cNvSpPr txBox="1"/>
          <p:nvPr/>
        </p:nvSpPr>
        <p:spPr>
          <a:xfrm>
            <a:off x="64291" y="5524357"/>
            <a:ext cx="54152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User Activities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864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BB17203-F76C-1667-6ACA-C126F8F119FC}"/>
              </a:ext>
            </a:extLst>
          </p:cNvPr>
          <p:cNvSpPr/>
          <p:nvPr/>
        </p:nvSpPr>
        <p:spPr>
          <a:xfrm>
            <a:off x="721744" y="247290"/>
            <a:ext cx="10748513" cy="11013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456A5-0A90-4255-29C8-2AEB8DB15611}"/>
              </a:ext>
            </a:extLst>
          </p:cNvPr>
          <p:cNvSpPr txBox="1"/>
          <p:nvPr/>
        </p:nvSpPr>
        <p:spPr>
          <a:xfrm>
            <a:off x="1447872" y="342612"/>
            <a:ext cx="14550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ea typeface="+mn-lt"/>
                <a:cs typeface="+mn-lt"/>
              </a:rPr>
              <a:t>Find Movies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EEEEF-892A-200E-D0E9-B005AB5F107D}"/>
              </a:ext>
            </a:extLst>
          </p:cNvPr>
          <p:cNvSpPr txBox="1"/>
          <p:nvPr/>
        </p:nvSpPr>
        <p:spPr>
          <a:xfrm>
            <a:off x="3272117" y="343647"/>
            <a:ext cx="1699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Find Cinemas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02693-E9E1-F76A-A8CC-ADED48E59B52}"/>
              </a:ext>
            </a:extLst>
          </p:cNvPr>
          <p:cNvSpPr txBox="1"/>
          <p:nvPr/>
        </p:nvSpPr>
        <p:spPr>
          <a:xfrm>
            <a:off x="5239983" y="343647"/>
            <a:ext cx="28406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Choose Movie Sessions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B79DC8-20FF-A55A-BF31-AF58768E404B}"/>
              </a:ext>
            </a:extLst>
          </p:cNvPr>
          <p:cNvSpPr txBox="1"/>
          <p:nvPr/>
        </p:nvSpPr>
        <p:spPr>
          <a:xfrm>
            <a:off x="8277411" y="343646"/>
            <a:ext cx="1884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Login Account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1C8E7B-BAC6-96CB-E2CE-E93BA9D527FD}"/>
              </a:ext>
            </a:extLst>
          </p:cNvPr>
          <p:cNvSpPr txBox="1"/>
          <p:nvPr/>
        </p:nvSpPr>
        <p:spPr>
          <a:xfrm>
            <a:off x="1220524" y="926070"/>
            <a:ext cx="22349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1"/>
                </a:solidFill>
                <a:cs typeface="Arial"/>
              </a:rPr>
              <a:t>Buy Movie Tickets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16020D-8697-8B99-C685-F901B4588643}"/>
              </a:ext>
            </a:extLst>
          </p:cNvPr>
          <p:cNvSpPr txBox="1"/>
          <p:nvPr/>
        </p:nvSpPr>
        <p:spPr>
          <a:xfrm>
            <a:off x="5656786" y="926071"/>
            <a:ext cx="21229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Go to watch movie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D3FEB6-CFA2-7474-2BBA-D2A872A10C52}"/>
              </a:ext>
            </a:extLst>
          </p:cNvPr>
          <p:cNvSpPr txBox="1"/>
          <p:nvPr/>
        </p:nvSpPr>
        <p:spPr>
          <a:xfrm>
            <a:off x="8275721" y="926071"/>
            <a:ext cx="23158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Share Comments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F132A9-DD56-EE45-8102-8AD82F4F4D0B}"/>
              </a:ext>
            </a:extLst>
          </p:cNvPr>
          <p:cNvSpPr txBox="1"/>
          <p:nvPr/>
        </p:nvSpPr>
        <p:spPr>
          <a:xfrm>
            <a:off x="3975338" y="927339"/>
            <a:ext cx="1157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cs typeface="Arial"/>
              </a:rPr>
              <a:t>Waiting</a:t>
            </a:r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3372E9EA-08ED-33BC-91FE-5E8665358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892" y="1564861"/>
            <a:ext cx="7048857" cy="4220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FCE282-9344-D0BD-AC0F-9446F8FD2884}"/>
              </a:ext>
            </a:extLst>
          </p:cNvPr>
          <p:cNvSpPr txBox="1"/>
          <p:nvPr/>
        </p:nvSpPr>
        <p:spPr>
          <a:xfrm>
            <a:off x="64291" y="5524357"/>
            <a:ext cx="54152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User Activities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54ED9C-226A-ECEF-68BD-E1F10E7561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296" b="606"/>
          <a:stretch/>
        </p:blipFill>
        <p:spPr>
          <a:xfrm>
            <a:off x="850900" y="1565859"/>
            <a:ext cx="2654303" cy="3497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5265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F4B9EFF7-9F8C-45D7-7883-54F150A08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4" b="-173"/>
          <a:stretch/>
        </p:blipFill>
        <p:spPr>
          <a:xfrm>
            <a:off x="241300" y="1513840"/>
            <a:ext cx="6165851" cy="3893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BB17203-F76C-1667-6ACA-C126F8F119FC}"/>
              </a:ext>
            </a:extLst>
          </p:cNvPr>
          <p:cNvSpPr/>
          <p:nvPr/>
        </p:nvSpPr>
        <p:spPr>
          <a:xfrm>
            <a:off x="721744" y="247290"/>
            <a:ext cx="10748513" cy="11013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456A5-0A90-4255-29C8-2AEB8DB15611}"/>
              </a:ext>
            </a:extLst>
          </p:cNvPr>
          <p:cNvSpPr txBox="1"/>
          <p:nvPr/>
        </p:nvSpPr>
        <p:spPr>
          <a:xfrm>
            <a:off x="1447872" y="342612"/>
            <a:ext cx="14550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ea typeface="+mn-lt"/>
                <a:cs typeface="+mn-lt"/>
              </a:rPr>
              <a:t>Find Movies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EEEEF-892A-200E-D0E9-B005AB5F107D}"/>
              </a:ext>
            </a:extLst>
          </p:cNvPr>
          <p:cNvSpPr txBox="1"/>
          <p:nvPr/>
        </p:nvSpPr>
        <p:spPr>
          <a:xfrm>
            <a:off x="3272117" y="343647"/>
            <a:ext cx="1699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Find Cinemas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02693-E9E1-F76A-A8CC-ADED48E59B52}"/>
              </a:ext>
            </a:extLst>
          </p:cNvPr>
          <p:cNvSpPr txBox="1"/>
          <p:nvPr/>
        </p:nvSpPr>
        <p:spPr>
          <a:xfrm>
            <a:off x="5239983" y="343647"/>
            <a:ext cx="28406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Choose Movie Sessions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B79DC8-20FF-A55A-BF31-AF58768E404B}"/>
              </a:ext>
            </a:extLst>
          </p:cNvPr>
          <p:cNvSpPr txBox="1"/>
          <p:nvPr/>
        </p:nvSpPr>
        <p:spPr>
          <a:xfrm>
            <a:off x="8277411" y="343646"/>
            <a:ext cx="1884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Login Account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EDE501-483F-9D94-50AB-8BB60D59C442}"/>
              </a:ext>
            </a:extLst>
          </p:cNvPr>
          <p:cNvSpPr txBox="1"/>
          <p:nvPr/>
        </p:nvSpPr>
        <p:spPr>
          <a:xfrm>
            <a:off x="1220524" y="926070"/>
            <a:ext cx="22349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cs typeface="Arial"/>
              </a:rPr>
              <a:t>Buy Movie Tickets</a:t>
            </a:r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DAA34E-60EA-24F3-587B-764F6E846F25}"/>
              </a:ext>
            </a:extLst>
          </p:cNvPr>
          <p:cNvSpPr txBox="1"/>
          <p:nvPr/>
        </p:nvSpPr>
        <p:spPr>
          <a:xfrm>
            <a:off x="5656786" y="926071"/>
            <a:ext cx="21229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Go to watch movie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EDEF9F-A64D-E3AE-7520-2DEE2ABA4AAF}"/>
              </a:ext>
            </a:extLst>
          </p:cNvPr>
          <p:cNvSpPr txBox="1"/>
          <p:nvPr/>
        </p:nvSpPr>
        <p:spPr>
          <a:xfrm>
            <a:off x="8275721" y="926071"/>
            <a:ext cx="23158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Share Comments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BBB11-B0A5-EA16-0EF0-068F66E27E42}"/>
              </a:ext>
            </a:extLst>
          </p:cNvPr>
          <p:cNvSpPr txBox="1"/>
          <p:nvPr/>
        </p:nvSpPr>
        <p:spPr>
          <a:xfrm>
            <a:off x="3975338" y="927339"/>
            <a:ext cx="1157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1"/>
                </a:solidFill>
                <a:cs typeface="Arial"/>
              </a:rPr>
              <a:t>Waiting</a:t>
            </a:r>
            <a:endParaRPr lang="en-US" b="1">
              <a:solidFill>
                <a:schemeClr val="accent1"/>
              </a:solidFill>
            </a:endParaRPr>
          </a:p>
        </p:txBody>
      </p:sp>
      <p:pic>
        <p:nvPicPr>
          <p:cNvPr id="2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7871FA-8FDC-FD4F-940E-E79F14B57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041" y="1457586"/>
            <a:ext cx="5683369" cy="50930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5DA77B-CCAC-EE7F-432E-281B3B3B9D94}"/>
              </a:ext>
            </a:extLst>
          </p:cNvPr>
          <p:cNvSpPr/>
          <p:nvPr/>
        </p:nvSpPr>
        <p:spPr>
          <a:xfrm>
            <a:off x="3414397" y="2950350"/>
            <a:ext cx="857069" cy="366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091F79-EBD5-8609-54B8-BB209631165D}"/>
              </a:ext>
            </a:extLst>
          </p:cNvPr>
          <p:cNvCxnSpPr/>
          <p:nvPr/>
        </p:nvCxnSpPr>
        <p:spPr>
          <a:xfrm flipV="1">
            <a:off x="4273092" y="2806412"/>
            <a:ext cx="1652950" cy="35914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B363B1-1D5D-78F2-086B-74B314827ED0}"/>
              </a:ext>
            </a:extLst>
          </p:cNvPr>
          <p:cNvSpPr txBox="1"/>
          <p:nvPr/>
        </p:nvSpPr>
        <p:spPr>
          <a:xfrm>
            <a:off x="64291" y="5524357"/>
            <a:ext cx="54152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User Activities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236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D957B16-F3AA-0516-C9CC-E024F96EC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607749"/>
            <a:ext cx="11074400" cy="7469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BB17203-F76C-1667-6ACA-C126F8F119FC}"/>
              </a:ext>
            </a:extLst>
          </p:cNvPr>
          <p:cNvSpPr/>
          <p:nvPr/>
        </p:nvSpPr>
        <p:spPr>
          <a:xfrm>
            <a:off x="721744" y="247290"/>
            <a:ext cx="10748513" cy="11013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456A5-0A90-4255-29C8-2AEB8DB15611}"/>
              </a:ext>
            </a:extLst>
          </p:cNvPr>
          <p:cNvSpPr txBox="1"/>
          <p:nvPr/>
        </p:nvSpPr>
        <p:spPr>
          <a:xfrm>
            <a:off x="1447872" y="342612"/>
            <a:ext cx="14550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ea typeface="+mn-lt"/>
                <a:cs typeface="+mn-lt"/>
              </a:rPr>
              <a:t>Find Movies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EEEEF-892A-200E-D0E9-B005AB5F107D}"/>
              </a:ext>
            </a:extLst>
          </p:cNvPr>
          <p:cNvSpPr txBox="1"/>
          <p:nvPr/>
        </p:nvSpPr>
        <p:spPr>
          <a:xfrm>
            <a:off x="3272117" y="343647"/>
            <a:ext cx="1699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Find Cinemas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02693-E9E1-F76A-A8CC-ADED48E59B52}"/>
              </a:ext>
            </a:extLst>
          </p:cNvPr>
          <p:cNvSpPr txBox="1"/>
          <p:nvPr/>
        </p:nvSpPr>
        <p:spPr>
          <a:xfrm>
            <a:off x="5239983" y="343647"/>
            <a:ext cx="28406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Choose Movie Sessions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B79DC8-20FF-A55A-BF31-AF58768E404B}"/>
              </a:ext>
            </a:extLst>
          </p:cNvPr>
          <p:cNvSpPr txBox="1"/>
          <p:nvPr/>
        </p:nvSpPr>
        <p:spPr>
          <a:xfrm>
            <a:off x="8277411" y="343646"/>
            <a:ext cx="1884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Login Account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EDE501-483F-9D94-50AB-8BB60D59C442}"/>
              </a:ext>
            </a:extLst>
          </p:cNvPr>
          <p:cNvSpPr txBox="1"/>
          <p:nvPr/>
        </p:nvSpPr>
        <p:spPr>
          <a:xfrm>
            <a:off x="1220524" y="926070"/>
            <a:ext cx="22349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cs typeface="Arial"/>
              </a:rPr>
              <a:t>Buy Movie Tickets</a:t>
            </a:r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DAA34E-60EA-24F3-587B-764F6E846F25}"/>
              </a:ext>
            </a:extLst>
          </p:cNvPr>
          <p:cNvSpPr txBox="1"/>
          <p:nvPr/>
        </p:nvSpPr>
        <p:spPr>
          <a:xfrm>
            <a:off x="5656786" y="926071"/>
            <a:ext cx="21229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Go to watch movie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EDEF9F-A64D-E3AE-7520-2DEE2ABA4AAF}"/>
              </a:ext>
            </a:extLst>
          </p:cNvPr>
          <p:cNvSpPr txBox="1"/>
          <p:nvPr/>
        </p:nvSpPr>
        <p:spPr>
          <a:xfrm>
            <a:off x="8275721" y="926071"/>
            <a:ext cx="23158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Share Comments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BBB11-B0A5-EA16-0EF0-068F66E27E42}"/>
              </a:ext>
            </a:extLst>
          </p:cNvPr>
          <p:cNvSpPr txBox="1"/>
          <p:nvPr/>
        </p:nvSpPr>
        <p:spPr>
          <a:xfrm>
            <a:off x="3975338" y="927339"/>
            <a:ext cx="1157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1"/>
                </a:solidFill>
                <a:cs typeface="Arial"/>
              </a:rPr>
              <a:t>Waiting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DFF30C-7B8F-E9E0-2E45-6E1143690368}"/>
              </a:ext>
            </a:extLst>
          </p:cNvPr>
          <p:cNvSpPr/>
          <p:nvPr/>
        </p:nvSpPr>
        <p:spPr>
          <a:xfrm>
            <a:off x="8869798" y="1715674"/>
            <a:ext cx="1250767" cy="552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AA7D92B-8845-1025-F6F0-DA060956A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566182"/>
            <a:ext cx="3778250" cy="2589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8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266F9FBE-4163-910F-7CA4-91AEFAA3E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0" y="2616646"/>
            <a:ext cx="6610350" cy="39551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A949BFC5-A431-EA09-E7FC-A7C23A2D0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575" y="5603875"/>
            <a:ext cx="571500" cy="177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00D58A-D70D-F077-F025-2DCA7796BB4A}"/>
              </a:ext>
            </a:extLst>
          </p:cNvPr>
          <p:cNvSpPr txBox="1"/>
          <p:nvPr/>
        </p:nvSpPr>
        <p:spPr>
          <a:xfrm>
            <a:off x="64291" y="5524357"/>
            <a:ext cx="54152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User Activities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749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BB17203-F76C-1667-6ACA-C126F8F119FC}"/>
              </a:ext>
            </a:extLst>
          </p:cNvPr>
          <p:cNvSpPr/>
          <p:nvPr/>
        </p:nvSpPr>
        <p:spPr>
          <a:xfrm>
            <a:off x="721744" y="247290"/>
            <a:ext cx="10748513" cy="11013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456A5-0A90-4255-29C8-2AEB8DB15611}"/>
              </a:ext>
            </a:extLst>
          </p:cNvPr>
          <p:cNvSpPr txBox="1"/>
          <p:nvPr/>
        </p:nvSpPr>
        <p:spPr>
          <a:xfrm>
            <a:off x="1447872" y="342612"/>
            <a:ext cx="14550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ea typeface="+mn-lt"/>
                <a:cs typeface="+mn-lt"/>
              </a:rPr>
              <a:t>Find Movies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EEEEF-892A-200E-D0E9-B005AB5F107D}"/>
              </a:ext>
            </a:extLst>
          </p:cNvPr>
          <p:cNvSpPr txBox="1"/>
          <p:nvPr/>
        </p:nvSpPr>
        <p:spPr>
          <a:xfrm>
            <a:off x="3272117" y="343647"/>
            <a:ext cx="1699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Find Cinemas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02693-E9E1-F76A-A8CC-ADED48E59B52}"/>
              </a:ext>
            </a:extLst>
          </p:cNvPr>
          <p:cNvSpPr txBox="1"/>
          <p:nvPr/>
        </p:nvSpPr>
        <p:spPr>
          <a:xfrm>
            <a:off x="5239983" y="343647"/>
            <a:ext cx="28406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Choose Movie Sessions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B79DC8-20FF-A55A-BF31-AF58768E404B}"/>
              </a:ext>
            </a:extLst>
          </p:cNvPr>
          <p:cNvSpPr txBox="1"/>
          <p:nvPr/>
        </p:nvSpPr>
        <p:spPr>
          <a:xfrm>
            <a:off x="8277411" y="343646"/>
            <a:ext cx="1884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Login Account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EDE501-483F-9D94-50AB-8BB60D59C442}"/>
              </a:ext>
            </a:extLst>
          </p:cNvPr>
          <p:cNvSpPr txBox="1"/>
          <p:nvPr/>
        </p:nvSpPr>
        <p:spPr>
          <a:xfrm>
            <a:off x="1220524" y="926070"/>
            <a:ext cx="22349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cs typeface="Arial"/>
              </a:rPr>
              <a:t>Buy Movie Tickets</a:t>
            </a:r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DAA34E-60EA-24F3-587B-764F6E846F25}"/>
              </a:ext>
            </a:extLst>
          </p:cNvPr>
          <p:cNvSpPr txBox="1"/>
          <p:nvPr/>
        </p:nvSpPr>
        <p:spPr>
          <a:xfrm>
            <a:off x="5656786" y="926071"/>
            <a:ext cx="22954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1"/>
                </a:solidFill>
                <a:cs typeface="Arial"/>
              </a:rPr>
              <a:t>Go to watch movie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EDEF9F-A64D-E3AE-7520-2DEE2ABA4AAF}"/>
              </a:ext>
            </a:extLst>
          </p:cNvPr>
          <p:cNvSpPr txBox="1"/>
          <p:nvPr/>
        </p:nvSpPr>
        <p:spPr>
          <a:xfrm>
            <a:off x="8275721" y="926071"/>
            <a:ext cx="23158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Share Comments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BBB11-B0A5-EA16-0EF0-068F66E27E42}"/>
              </a:ext>
            </a:extLst>
          </p:cNvPr>
          <p:cNvSpPr txBox="1"/>
          <p:nvPr/>
        </p:nvSpPr>
        <p:spPr>
          <a:xfrm>
            <a:off x="3975338" y="927339"/>
            <a:ext cx="1157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cs typeface="Arial"/>
              </a:rPr>
              <a:t>Waiting</a:t>
            </a:r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F5AE1BA2-5B69-580E-BAEC-34416C29D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45" b="-111"/>
          <a:stretch/>
        </p:blipFill>
        <p:spPr>
          <a:xfrm>
            <a:off x="647700" y="1514061"/>
            <a:ext cx="7969250" cy="38727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F9A12D8-65A2-08ED-24AF-101D5A8E99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296" b="606"/>
          <a:stretch/>
        </p:blipFill>
        <p:spPr>
          <a:xfrm>
            <a:off x="8928100" y="1680159"/>
            <a:ext cx="2654303" cy="3497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06F8ED-BC27-BA4B-F809-1257DABBAF95}"/>
              </a:ext>
            </a:extLst>
          </p:cNvPr>
          <p:cNvSpPr txBox="1"/>
          <p:nvPr/>
        </p:nvSpPr>
        <p:spPr>
          <a:xfrm>
            <a:off x="64291" y="5524357"/>
            <a:ext cx="54152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User Activities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447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Team Introduction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F3DD296-2E77-4FCE-9CBC-F682BCAA5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937202"/>
              </p:ext>
            </p:extLst>
          </p:nvPr>
        </p:nvGraphicFramePr>
        <p:xfrm>
          <a:off x="843280" y="1696720"/>
          <a:ext cx="10378327" cy="2285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4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4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4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17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JM" altLang="ko-KR" sz="1200" kern="120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Role</a:t>
                      </a:r>
                      <a:endParaRPr lang="en-US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altLang="ko-KR" sz="120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JM" altLang="ko-KR" sz="1200" kern="120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JM" altLang="ko-KR" sz="120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JM" altLang="ko-KR" sz="1200" kern="120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Tech Lead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JM" altLang="ko-KR" sz="120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JM" altLang="ko-KR" sz="1200" kern="120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UXUI</a:t>
                      </a:r>
                      <a:endParaRPr lang="en-US"/>
                    </a:p>
                    <a:p>
                      <a:pPr marL="0" marR="0" lvl="0" indent="0" algn="l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JM" altLang="ko-KR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JM" altLang="ko-KR" sz="120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JM" altLang="ko-KR" sz="1200" kern="120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QA</a:t>
                      </a:r>
                      <a:endParaRPr lang="en-US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JM" altLang="ko-KR" sz="120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JM" altLang="ko-KR" sz="120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  <a:p>
                      <a:pPr marL="0" marR="0" lvl="0" indent="0" algn="l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>
                        <a:solidFill>
                          <a:schemeClr val="bg1"/>
                        </a:solidFill>
                        <a:latin typeface="+mn-lt"/>
                        <a:cs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JM" altLang="ko-KR" sz="1200" kern="120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BA</a:t>
                      </a:r>
                      <a:r>
                        <a:rPr lang="en-JM" altLang="ko-KR" sz="120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   </a:t>
                      </a:r>
                      <a:endParaRPr lang="en-JM" altLang="ko-KR" sz="1200" kern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JM" altLang="ko-KR" sz="1200" kern="1200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DEV</a:t>
                      </a:r>
                      <a:endParaRPr lang="en-US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67"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JM" altLang="ko-KR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Day1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Marie</a:t>
                      </a:r>
                      <a:endParaRPr lang="en-JM" altLang="ko-KR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Vincent</a:t>
                      </a:r>
                      <a:endParaRPr lang="en-JM" altLang="ko-KR" sz="12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Jenny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Chris</a:t>
                      </a:r>
                      <a:endParaRPr lang="en-JM" altLang="ko-KR" sz="12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Alan, Thomas, Heinrich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Day2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Marie</a:t>
                      </a:r>
                      <a:endParaRPr lang="en-JM" altLang="ko-KR" sz="12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JM" sz="12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Vincent</a:t>
                      </a:r>
                      <a:endParaRPr lang="en-US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200" b="0" i="0" u="none" strike="noStrike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ea typeface="+mn-ea"/>
                          <a:cs typeface="+mn-cs"/>
                        </a:rPr>
                        <a:t>Heinrich</a:t>
                      </a:r>
                      <a:endParaRPr lang="en-US" sz="1200" b="0" i="0" u="none" strike="noStrike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Jenny</a:t>
                      </a:r>
                      <a:endParaRPr lang="en-JM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JM" altLang="ko-KR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Chris, Alan, Thomas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Day3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JM" sz="12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Marie</a:t>
                      </a:r>
                      <a:endParaRPr lang="en-US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JM" sz="1200" b="0" i="0" u="none" strike="noStrike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Vincent</a:t>
                      </a:r>
                      <a:endParaRPr lang="en-JM" altLang="ko-KR" sz="12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Thomas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Heinrich</a:t>
                      </a:r>
                      <a:endParaRPr lang="en-JM" altLang="ko-KR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Jenny, Chris, Alan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66"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JM" altLang="ko-KR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Day4</a:t>
                      </a: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</a:lnL>
                    <a:lnR w="19050">
                      <a:solidFill>
                        <a:schemeClr val="bg1"/>
                      </a:solidFill>
                    </a:lnR>
                    <a:lnT w="19050">
                      <a:solidFill>
                        <a:schemeClr val="bg1"/>
                      </a:solidFill>
                    </a:lnT>
                    <a:lnB w="19050">
                      <a:solidFill>
                        <a:schemeClr val="bg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JM" sz="1200" b="0" i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Marie</a:t>
                      </a:r>
                      <a:endParaRPr lang="en-US"/>
                    </a:p>
                  </a:txBody>
                  <a:tcPr anchor="ctr">
                    <a:lnL w="19050">
                      <a:solidFill>
                        <a:schemeClr val="bg1"/>
                      </a:solidFill>
                    </a:lnL>
                    <a:lnR w="19050">
                      <a:solidFill>
                        <a:schemeClr val="bg1"/>
                      </a:solidFill>
                    </a:lnR>
                    <a:lnT w="19050">
                      <a:solidFill>
                        <a:schemeClr val="bg1"/>
                      </a:solidFill>
                    </a:lnT>
                    <a:lnB w="19050">
                      <a:solidFill>
                        <a:schemeClr val="bg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JM" sz="1200" b="0" i="0" u="none" strike="noStrike" kern="1200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</a:rPr>
                        <a:t>Vincent</a:t>
                      </a:r>
                      <a:endParaRPr lang="en-US"/>
                    </a:p>
                  </a:txBody>
                  <a:tcPr anchor="ctr">
                    <a:lnL w="19050">
                      <a:solidFill>
                        <a:schemeClr val="bg1"/>
                      </a:solidFill>
                    </a:lnL>
                    <a:lnR w="19050">
                      <a:solidFill>
                        <a:schemeClr val="bg1"/>
                      </a:solidFill>
                    </a:lnR>
                    <a:lnT w="19050">
                      <a:solidFill>
                        <a:schemeClr val="bg1"/>
                      </a:solidFill>
                    </a:lnT>
                    <a:lnB w="19050">
                      <a:solidFill>
                        <a:schemeClr val="bg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Alan</a:t>
                      </a: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</a:lnL>
                    <a:lnR w="19050">
                      <a:solidFill>
                        <a:schemeClr val="bg1"/>
                      </a:solidFill>
                    </a:lnR>
                    <a:lnT w="19050">
                      <a:solidFill>
                        <a:schemeClr val="bg1"/>
                      </a:solidFill>
                    </a:lnT>
                    <a:lnB w="19050">
                      <a:solidFill>
                        <a:schemeClr val="bg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Thomas</a:t>
                      </a: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</a:lnL>
                    <a:lnR w="19050">
                      <a:solidFill>
                        <a:schemeClr val="bg1"/>
                      </a:solidFill>
                    </a:lnR>
                    <a:lnT w="19050">
                      <a:solidFill>
                        <a:schemeClr val="bg1"/>
                      </a:solidFill>
                    </a:lnT>
                    <a:lnB w="19050">
                      <a:solidFill>
                        <a:schemeClr val="bg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/>
                        </a:rPr>
                        <a:t>Heinrich, Jenny, Chris</a:t>
                      </a:r>
                    </a:p>
                  </a:txBody>
                  <a:tcPr anchor="ctr">
                    <a:lnL w="19050">
                      <a:solidFill>
                        <a:schemeClr val="bg1"/>
                      </a:solidFill>
                    </a:lnL>
                    <a:lnR w="19050">
                      <a:solidFill>
                        <a:schemeClr val="bg1"/>
                      </a:solidFill>
                    </a:lnR>
                    <a:lnT w="19050">
                      <a:solidFill>
                        <a:schemeClr val="bg1"/>
                      </a:solidFill>
                    </a:lnT>
                    <a:lnB w="19050">
                      <a:solidFill>
                        <a:schemeClr val="bg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254093"/>
                  </a:ext>
                </a:extLst>
              </a:tr>
            </a:tbl>
          </a:graphicData>
        </a:graphic>
      </p:graphicFrame>
      <p:pic>
        <p:nvPicPr>
          <p:cNvPr id="5" name="Picture 5">
            <a:extLst>
              <a:ext uri="{FF2B5EF4-FFF2-40B4-BE49-F238E27FC236}">
                <a16:creationId xmlns:a16="http://schemas.microsoft.com/office/drawing/2014/main" id="{86807740-F652-EF37-C564-D2386978C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6688"/>
            <a:ext cx="27432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98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BB17203-F76C-1667-6ACA-C126F8F119FC}"/>
              </a:ext>
            </a:extLst>
          </p:cNvPr>
          <p:cNvSpPr/>
          <p:nvPr/>
        </p:nvSpPr>
        <p:spPr>
          <a:xfrm>
            <a:off x="721744" y="247290"/>
            <a:ext cx="10748513" cy="11013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456A5-0A90-4255-29C8-2AEB8DB15611}"/>
              </a:ext>
            </a:extLst>
          </p:cNvPr>
          <p:cNvSpPr txBox="1"/>
          <p:nvPr/>
        </p:nvSpPr>
        <p:spPr>
          <a:xfrm>
            <a:off x="1447872" y="342612"/>
            <a:ext cx="14550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ea typeface="+mn-lt"/>
                <a:cs typeface="+mn-lt"/>
              </a:rPr>
              <a:t>Find Movies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EEEEF-892A-200E-D0E9-B005AB5F107D}"/>
              </a:ext>
            </a:extLst>
          </p:cNvPr>
          <p:cNvSpPr txBox="1"/>
          <p:nvPr/>
        </p:nvSpPr>
        <p:spPr>
          <a:xfrm>
            <a:off x="3272117" y="343647"/>
            <a:ext cx="1699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Find Cinemas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02693-E9E1-F76A-A8CC-ADED48E59B52}"/>
              </a:ext>
            </a:extLst>
          </p:cNvPr>
          <p:cNvSpPr txBox="1"/>
          <p:nvPr/>
        </p:nvSpPr>
        <p:spPr>
          <a:xfrm>
            <a:off x="5239983" y="343647"/>
            <a:ext cx="28406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Choose Movie Sessions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B79DC8-20FF-A55A-BF31-AF58768E404B}"/>
              </a:ext>
            </a:extLst>
          </p:cNvPr>
          <p:cNvSpPr txBox="1"/>
          <p:nvPr/>
        </p:nvSpPr>
        <p:spPr>
          <a:xfrm>
            <a:off x="8277411" y="343646"/>
            <a:ext cx="1884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Login Account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EDE501-483F-9D94-50AB-8BB60D59C442}"/>
              </a:ext>
            </a:extLst>
          </p:cNvPr>
          <p:cNvSpPr txBox="1"/>
          <p:nvPr/>
        </p:nvSpPr>
        <p:spPr>
          <a:xfrm>
            <a:off x="1220524" y="926070"/>
            <a:ext cx="22349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cs typeface="Arial"/>
              </a:rPr>
              <a:t>Buy Movie Tickets</a:t>
            </a:r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DAA34E-60EA-24F3-587B-764F6E846F25}"/>
              </a:ext>
            </a:extLst>
          </p:cNvPr>
          <p:cNvSpPr txBox="1"/>
          <p:nvPr/>
        </p:nvSpPr>
        <p:spPr>
          <a:xfrm>
            <a:off x="5656786" y="926071"/>
            <a:ext cx="21229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B2B2B2"/>
                </a:solidFill>
                <a:cs typeface="Arial"/>
              </a:rPr>
              <a:t>Go to watch movie</a:t>
            </a:r>
            <a:endParaRPr lang="en-US">
              <a:solidFill>
                <a:srgbClr val="B2B2B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EDEF9F-A64D-E3AE-7520-2DEE2ABA4AAF}"/>
              </a:ext>
            </a:extLst>
          </p:cNvPr>
          <p:cNvSpPr txBox="1"/>
          <p:nvPr/>
        </p:nvSpPr>
        <p:spPr>
          <a:xfrm>
            <a:off x="8275721" y="926071"/>
            <a:ext cx="23158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1"/>
                </a:solidFill>
                <a:cs typeface="Arial"/>
              </a:rPr>
              <a:t>Share Comments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BBB11-B0A5-EA16-0EF0-068F66E27E42}"/>
              </a:ext>
            </a:extLst>
          </p:cNvPr>
          <p:cNvSpPr txBox="1"/>
          <p:nvPr/>
        </p:nvSpPr>
        <p:spPr>
          <a:xfrm>
            <a:off x="3975338" y="927339"/>
            <a:ext cx="1157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cs typeface="Arial"/>
              </a:rPr>
              <a:t>Waiting</a:t>
            </a:r>
            <a:endParaRPr 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FB71548-DCC6-8658-F2DB-D7C9BE09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156" y="1523920"/>
            <a:ext cx="5172973" cy="46368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7D06BEF-6671-1AD2-0FEC-7D9F7E1B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32" y="2174551"/>
            <a:ext cx="6236897" cy="25088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85EE31DA-C4A5-3135-58EE-EC7F41E12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800" y="4194175"/>
            <a:ext cx="736600" cy="3873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A23862-21D6-C57D-AF62-9044BAFA1AD6}"/>
              </a:ext>
            </a:extLst>
          </p:cNvPr>
          <p:cNvSpPr/>
          <p:nvPr/>
        </p:nvSpPr>
        <p:spPr>
          <a:xfrm>
            <a:off x="424266" y="4097424"/>
            <a:ext cx="5542410" cy="4807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8" descr="A picture containing logo&#10;&#10;Description automatically generated">
            <a:extLst>
              <a:ext uri="{FF2B5EF4-FFF2-40B4-BE49-F238E27FC236}">
                <a16:creationId xmlns:a16="http://schemas.microsoft.com/office/drawing/2014/main" id="{B03FEC24-CBEA-FE57-2E12-7753DA621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100" y="1577561"/>
            <a:ext cx="2273300" cy="394528"/>
          </a:xfrm>
          <a:prstGeom prst="rect">
            <a:avLst/>
          </a:prstGeom>
        </p:spPr>
      </p:pic>
      <p:pic>
        <p:nvPicPr>
          <p:cNvPr id="19" name="Picture 2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525ECE8-BDCF-CF48-B7D0-1892561FC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3100" y="4341029"/>
            <a:ext cx="2743200" cy="601642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F9E740EB-8555-E2CC-7C81-18B36E0D5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3125" y="4305300"/>
            <a:ext cx="1123950" cy="5715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856785A1-57B1-6959-8F06-2C309A739A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8500" y="5524146"/>
            <a:ext cx="2578100" cy="216608"/>
          </a:xfrm>
          <a:prstGeom prst="rect">
            <a:avLst/>
          </a:prstGeom>
        </p:spPr>
      </p:pic>
      <p:pic>
        <p:nvPicPr>
          <p:cNvPr id="23" name="Picture 2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F1E5FA8-A10A-12F4-EF87-C1273246A3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850" y="2214842"/>
            <a:ext cx="4546600" cy="17869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B55336-6BC1-4FCA-43C1-1F70156ABE76}"/>
              </a:ext>
            </a:extLst>
          </p:cNvPr>
          <p:cNvSpPr txBox="1"/>
          <p:nvPr/>
        </p:nvSpPr>
        <p:spPr>
          <a:xfrm>
            <a:off x="64291" y="5524357"/>
            <a:ext cx="54152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User Activities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607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3176" y="241236"/>
            <a:ext cx="11573197" cy="724247"/>
          </a:xfrm>
        </p:spPr>
        <p:txBody>
          <a:bodyPr lIns="91440" tIns="45720" rIns="91440" bIns="45720" anchor="ctr"/>
          <a:lstStyle/>
          <a:p>
            <a:pPr algn="l"/>
            <a:r>
              <a:rPr lang="en-US">
                <a:latin typeface="Calibri Light"/>
                <a:ea typeface="Calibri Light"/>
                <a:cs typeface="Calibri Light"/>
              </a:rPr>
              <a:t>Product Introduction -</a:t>
            </a:r>
            <a:r>
              <a:rPr lang="en-US">
                <a:ea typeface="+mj-lt"/>
                <a:cs typeface="+mj-lt"/>
              </a:rPr>
              <a:t> Advantages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7ADB684F-62CB-4720-A4C8-0418A0C5A4DB}"/>
              </a:ext>
            </a:extLst>
          </p:cNvPr>
          <p:cNvGrpSpPr/>
          <p:nvPr/>
        </p:nvGrpSpPr>
        <p:grpSpPr>
          <a:xfrm>
            <a:off x="6717629" y="1429438"/>
            <a:ext cx="5476786" cy="4259138"/>
            <a:chOff x="6085639" y="1717346"/>
            <a:chExt cx="5858262" cy="45558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8066F2B-C3A2-4683-84ED-94182726BD71}"/>
                </a:ext>
              </a:extLst>
            </p:cNvPr>
            <p:cNvSpPr/>
            <p:nvPr/>
          </p:nvSpPr>
          <p:spPr>
            <a:xfrm>
              <a:off x="7282475" y="2005970"/>
              <a:ext cx="4658810" cy="8214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7DF0E0-0459-4A0A-996C-6A7E04BF9A89}"/>
                </a:ext>
              </a:extLst>
            </p:cNvPr>
            <p:cNvSpPr/>
            <p:nvPr/>
          </p:nvSpPr>
          <p:spPr>
            <a:xfrm>
              <a:off x="7008098" y="3176121"/>
              <a:ext cx="4933186" cy="82145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0989F0-55D8-400F-A2FE-47694A4AFBEA}"/>
                </a:ext>
              </a:extLst>
            </p:cNvPr>
            <p:cNvSpPr/>
            <p:nvPr/>
          </p:nvSpPr>
          <p:spPr>
            <a:xfrm>
              <a:off x="6752272" y="4303118"/>
              <a:ext cx="5191629" cy="8214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5F56D5-00CE-4F05-923F-8079A9C25B42}"/>
                </a:ext>
              </a:extLst>
            </p:cNvPr>
            <p:cNvSpPr/>
            <p:nvPr/>
          </p:nvSpPr>
          <p:spPr>
            <a:xfrm>
              <a:off x="6455650" y="5451692"/>
              <a:ext cx="5488251" cy="8214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ACDB77A2-6275-433F-8222-439E4B39EE31}"/>
                </a:ext>
              </a:extLst>
            </p:cNvPr>
            <p:cNvSpPr/>
            <p:nvPr/>
          </p:nvSpPr>
          <p:spPr>
            <a:xfrm rot="8690186">
              <a:off x="6085639" y="5163376"/>
              <a:ext cx="1822862" cy="676036"/>
            </a:xfrm>
            <a:prstGeom prst="parallelogram">
              <a:avLst>
                <a:gd name="adj" fmla="val 6744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15A4F1A5-C854-4679-A58F-A5058E6B95C2}"/>
                </a:ext>
              </a:extLst>
            </p:cNvPr>
            <p:cNvSpPr/>
            <p:nvPr/>
          </p:nvSpPr>
          <p:spPr>
            <a:xfrm rot="8690186">
              <a:off x="6381304" y="4014700"/>
              <a:ext cx="1822862" cy="676036"/>
            </a:xfrm>
            <a:prstGeom prst="parallelogram">
              <a:avLst>
                <a:gd name="adj" fmla="val 67445"/>
              </a:avLst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EBAF6F7-CD96-4894-B731-36AFE875D491}"/>
                </a:ext>
              </a:extLst>
            </p:cNvPr>
            <p:cNvSpPr/>
            <p:nvPr/>
          </p:nvSpPr>
          <p:spPr>
            <a:xfrm rot="8690186">
              <a:off x="6658031" y="2866023"/>
              <a:ext cx="1822862" cy="676036"/>
            </a:xfrm>
            <a:prstGeom prst="parallelogram">
              <a:avLst>
                <a:gd name="adj" fmla="val 67445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DE698885-DA45-4774-B223-81A130A094B6}"/>
                </a:ext>
              </a:extLst>
            </p:cNvPr>
            <p:cNvSpPr/>
            <p:nvPr/>
          </p:nvSpPr>
          <p:spPr>
            <a:xfrm rot="8690186">
              <a:off x="6934758" y="1717346"/>
              <a:ext cx="1822862" cy="676036"/>
            </a:xfrm>
            <a:prstGeom prst="parallelogram">
              <a:avLst>
                <a:gd name="adj" fmla="val 67445"/>
              </a:avLst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F563B03-60BD-4321-A10B-C38118333622}"/>
              </a:ext>
            </a:extLst>
          </p:cNvPr>
          <p:cNvSpPr/>
          <p:nvPr/>
        </p:nvSpPr>
        <p:spPr>
          <a:xfrm>
            <a:off x="928639" y="1572513"/>
            <a:ext cx="752762" cy="752762"/>
          </a:xfrm>
          <a:prstGeom prst="round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84B74E1-B698-4716-8656-0EF0D249FC48}"/>
              </a:ext>
            </a:extLst>
          </p:cNvPr>
          <p:cNvSpPr/>
          <p:nvPr/>
        </p:nvSpPr>
        <p:spPr>
          <a:xfrm>
            <a:off x="928639" y="2691265"/>
            <a:ext cx="752762" cy="752762"/>
          </a:xfrm>
          <a:prstGeom prst="roundRect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CEA5AF3-D0F3-4F1C-89E2-DDD877257BFC}"/>
              </a:ext>
            </a:extLst>
          </p:cNvPr>
          <p:cNvSpPr/>
          <p:nvPr/>
        </p:nvSpPr>
        <p:spPr>
          <a:xfrm>
            <a:off x="928639" y="3810017"/>
            <a:ext cx="752762" cy="752762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B87C34E-20BD-4210-9461-3773A3DA6D2D}"/>
              </a:ext>
            </a:extLst>
          </p:cNvPr>
          <p:cNvSpPr/>
          <p:nvPr/>
        </p:nvSpPr>
        <p:spPr>
          <a:xfrm>
            <a:off x="928639" y="5914886"/>
            <a:ext cx="752762" cy="752762"/>
          </a:xfrm>
          <a:prstGeom prst="round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C799FE-E9B9-49AC-91CC-8112F9790189}"/>
              </a:ext>
            </a:extLst>
          </p:cNvPr>
          <p:cNvSpPr txBox="1"/>
          <p:nvPr/>
        </p:nvSpPr>
        <p:spPr>
          <a:xfrm>
            <a:off x="1899258" y="2917640"/>
            <a:ext cx="409709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Fast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467B61-E9D4-4E6A-B6DE-1565EA33D446}"/>
              </a:ext>
            </a:extLst>
          </p:cNvPr>
          <p:cNvSpPr txBox="1"/>
          <p:nvPr/>
        </p:nvSpPr>
        <p:spPr>
          <a:xfrm>
            <a:off x="1870503" y="5172203"/>
            <a:ext cx="449247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Bond the users together -&gt; Stick on our platform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3FB75E-57EB-4975-BE09-1D4C62782FFD}"/>
              </a:ext>
            </a:extLst>
          </p:cNvPr>
          <p:cNvSpPr txBox="1"/>
          <p:nvPr/>
        </p:nvSpPr>
        <p:spPr>
          <a:xfrm>
            <a:off x="1779729" y="1638466"/>
            <a:ext cx="530733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All-in-one movie ticket reservation platform</a:t>
            </a:r>
          </a:p>
          <a:p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(Movie searching + Ticket Reservation + Real Time Forum)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2654C3-5B80-4A56-940F-136C8BCC7397}"/>
              </a:ext>
            </a:extLst>
          </p:cNvPr>
          <p:cNvSpPr txBox="1"/>
          <p:nvPr/>
        </p:nvSpPr>
        <p:spPr>
          <a:xfrm rot="19588409">
            <a:off x="6995462" y="1755009"/>
            <a:ext cx="960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4628C7-400B-4415-BAA9-C39F41E129D2}"/>
              </a:ext>
            </a:extLst>
          </p:cNvPr>
          <p:cNvSpPr txBox="1"/>
          <p:nvPr/>
        </p:nvSpPr>
        <p:spPr>
          <a:xfrm rot="19588409">
            <a:off x="6719263" y="2847803"/>
            <a:ext cx="960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E0B3A8-214F-4F10-A93B-DCD9ACB46B3B}"/>
              </a:ext>
            </a:extLst>
          </p:cNvPr>
          <p:cNvSpPr txBox="1"/>
          <p:nvPr/>
        </p:nvSpPr>
        <p:spPr>
          <a:xfrm rot="19588409">
            <a:off x="6443064" y="3940597"/>
            <a:ext cx="960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7296F4-4AE7-4AE1-BF3E-6E1C040C47D2}"/>
              </a:ext>
            </a:extLst>
          </p:cNvPr>
          <p:cNvSpPr txBox="1"/>
          <p:nvPr/>
        </p:nvSpPr>
        <p:spPr>
          <a:xfrm rot="19588409">
            <a:off x="6166865" y="5033391"/>
            <a:ext cx="960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B298BDD-2986-9DEA-39AF-7220FAD6B661}"/>
              </a:ext>
            </a:extLst>
          </p:cNvPr>
          <p:cNvSpPr/>
          <p:nvPr/>
        </p:nvSpPr>
        <p:spPr>
          <a:xfrm>
            <a:off x="928639" y="4946698"/>
            <a:ext cx="752762" cy="75276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EB026D-72FC-D50D-0A84-40AA7A9EAD89}"/>
              </a:ext>
            </a:extLst>
          </p:cNvPr>
          <p:cNvSpPr txBox="1"/>
          <p:nvPr/>
        </p:nvSpPr>
        <p:spPr>
          <a:xfrm>
            <a:off x="1899258" y="6091980"/>
            <a:ext cx="409709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  <a:ea typeface="Arial Unicode MS"/>
                <a:cs typeface="+mn-lt"/>
              </a:rPr>
              <a:t>Provide Warm Personal Reminders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55" name="Picture 55" descr="Shape&#10;&#10;Description automatically generated">
            <a:extLst>
              <a:ext uri="{FF2B5EF4-FFF2-40B4-BE49-F238E27FC236}">
                <a16:creationId xmlns:a16="http://schemas.microsoft.com/office/drawing/2014/main" id="{C96A5863-621A-5573-6E28-47A0BB822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271" y="6038667"/>
            <a:ext cx="5710518" cy="679443"/>
          </a:xfrm>
          <a:prstGeom prst="rect">
            <a:avLst/>
          </a:prstGeom>
        </p:spPr>
      </p:pic>
      <p:pic>
        <p:nvPicPr>
          <p:cNvPr id="56" name="Picture 56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DFB66F2C-9D3D-BA42-76C6-3BD8830CF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012" y="5324194"/>
            <a:ext cx="1033743" cy="14898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652D5C-AC0A-CE69-A7D9-93030504615C}"/>
              </a:ext>
            </a:extLst>
          </p:cNvPr>
          <p:cNvSpPr txBox="1"/>
          <p:nvPr/>
        </p:nvSpPr>
        <p:spPr>
          <a:xfrm>
            <a:off x="1899258" y="4075017"/>
            <a:ext cx="409709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Convenient </a:t>
            </a: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82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9E075F-81BB-FE21-DEEA-7DE038F195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GB">
                <a:cs typeface="Arial"/>
              </a:rPr>
              <a:t>Architecture – Context Level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251C5-BE2A-271B-1AF9-C1070C65C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65" y="2334975"/>
            <a:ext cx="8298070" cy="218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45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BDFA542-EC9D-6A40-378F-29FA9236CB51}"/>
              </a:ext>
            </a:extLst>
          </p:cNvPr>
          <p:cNvSpPr txBox="1">
            <a:spLocks/>
          </p:cNvSpPr>
          <p:nvPr/>
        </p:nvSpPr>
        <p:spPr>
          <a:xfrm>
            <a:off x="310277" y="226866"/>
            <a:ext cx="11573197" cy="724247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ea typeface="+mj-lt"/>
                <a:cs typeface="+mj-lt"/>
              </a:rPr>
              <a:t>Architecture – Container Level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DF75C-21B3-D60C-6B72-BE3566F2F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278" y="951113"/>
            <a:ext cx="6966692" cy="559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41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B2D465-974D-EA50-2D37-637470829A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GB">
                <a:cs typeface="Arial"/>
              </a:rPr>
              <a:t>Architecture – Component Level</a:t>
            </a:r>
            <a:endParaRPr lang="en-GB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A8A5F1E1-12AD-499D-0990-CE2FE19E6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36" y="1304575"/>
            <a:ext cx="8247528" cy="46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18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ABDB47-5673-9453-0EF9-CA762571F9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GB">
                <a:ea typeface="+mj-lt"/>
                <a:cs typeface="+mj-lt"/>
              </a:rPr>
              <a:t>CORS &amp; Axios </a:t>
            </a:r>
            <a:endParaRPr lang="en-US"/>
          </a:p>
        </p:txBody>
      </p:sp>
      <p:pic>
        <p:nvPicPr>
          <p:cNvPr id="5" name="Picture 5" descr="Shape&#10;&#10;Description automatically generated">
            <a:extLst>
              <a:ext uri="{FF2B5EF4-FFF2-40B4-BE49-F238E27FC236}">
                <a16:creationId xmlns:a16="http://schemas.microsoft.com/office/drawing/2014/main" id="{F6220F30-D065-3D38-2E87-427D73D66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95" y="1363288"/>
            <a:ext cx="10614211" cy="1836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D386A-C4B0-A909-5D79-175163303EE1}"/>
              </a:ext>
            </a:extLst>
          </p:cNvPr>
          <p:cNvSpPr txBox="1"/>
          <p:nvPr/>
        </p:nvSpPr>
        <p:spPr>
          <a:xfrm>
            <a:off x="3720724" y="3500261"/>
            <a:ext cx="465138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ea typeface="+mn-lt"/>
                <a:cs typeface="+mn-lt"/>
              </a:rPr>
              <a:t>CORS configuration enables front-end back-end communication</a:t>
            </a:r>
            <a:endParaRPr lang="en-US">
              <a:cs typeface="Arial"/>
            </a:endParaRP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DC119AAF-760F-782B-EF5B-4BE62CB1F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4047058"/>
            <a:ext cx="3845858" cy="1892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6CE8D7-792F-B955-0505-8422B435B173}"/>
              </a:ext>
            </a:extLst>
          </p:cNvPr>
          <p:cNvSpPr txBox="1"/>
          <p:nvPr/>
        </p:nvSpPr>
        <p:spPr>
          <a:xfrm>
            <a:off x="6096371" y="4818072"/>
            <a:ext cx="465138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ea typeface="+mn-lt"/>
                <a:cs typeface="+mn-lt"/>
              </a:rPr>
              <a:t>Axios enables sending Http request to backend server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70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A1B43A-36CE-DC5A-FD3A-E57588719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GB" sz="4400">
                <a:ea typeface="+mj-lt"/>
                <a:cs typeface="+mj-lt"/>
              </a:rPr>
              <a:t>Architecture – Component Level (Frontend)</a:t>
            </a:r>
            <a:endParaRPr lang="en-US" sz="4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86FF1-CFC9-FD57-8223-4F2F731EE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809490"/>
            <a:ext cx="11896726" cy="323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54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810FC4-DC91-9272-F8BE-C2B1CFF214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 lIns="91440" tIns="45720" rIns="91440" bIns="45720" anchor="ctr"/>
          <a:lstStyle/>
          <a:p>
            <a:r>
              <a:rPr lang="en-GB" sz="4000">
                <a:ea typeface="+mj-lt"/>
                <a:cs typeface="+mj-lt"/>
              </a:rPr>
              <a:t>Architecture – Component Level</a:t>
            </a:r>
            <a:r>
              <a:rPr lang="en-US" sz="4000">
                <a:ea typeface="+mj-lt"/>
                <a:cs typeface="+mj-lt"/>
              </a:rPr>
              <a:t> (Frontend Flow)</a:t>
            </a:r>
            <a:endParaRPr lang="en-US" sz="4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3465D-1C5A-F0C7-A930-44D694613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1437997"/>
            <a:ext cx="12155596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15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GB" b="1">
                <a:solidFill>
                  <a:schemeClr val="tx1"/>
                </a:solidFill>
                <a:ea typeface="+mj-lt"/>
                <a:cs typeface="+mj-lt"/>
              </a:rPr>
              <a:t>Front End Architecture</a:t>
            </a:r>
            <a:endParaRPr lang="en-US">
              <a:solidFill>
                <a:schemeClr val="tx1"/>
              </a:solidFill>
              <a:ea typeface="+mj-lt"/>
              <a:cs typeface="+mj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B1EEEC-8C0B-4013-9321-1036A80A4BAE}"/>
              </a:ext>
            </a:extLst>
          </p:cNvPr>
          <p:cNvGrpSpPr/>
          <p:nvPr/>
        </p:nvGrpSpPr>
        <p:grpSpPr>
          <a:xfrm>
            <a:off x="8283759" y="3751274"/>
            <a:ext cx="2880000" cy="347810"/>
            <a:chOff x="3017859" y="4489502"/>
            <a:chExt cx="1890849" cy="3478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35234C-44F6-4DF1-966E-C4DA1F3A9E16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45F63E-6E23-4010-96CE-8C57E4B2AC05}"/>
                </a:ext>
              </a:extLst>
            </p:cNvPr>
            <p:cNvSpPr txBox="1"/>
            <p:nvPr/>
          </p:nvSpPr>
          <p:spPr>
            <a:xfrm>
              <a:off x="3017859" y="4489502"/>
              <a:ext cx="187081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Global Store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E88802E-C2F0-4A88-AF93-2E0197C5CCF9}"/>
              </a:ext>
            </a:extLst>
          </p:cNvPr>
          <p:cNvGrpSpPr/>
          <p:nvPr/>
        </p:nvGrpSpPr>
        <p:grpSpPr>
          <a:xfrm>
            <a:off x="977496" y="3733345"/>
            <a:ext cx="2880000" cy="553998"/>
            <a:chOff x="3017859" y="4283314"/>
            <a:chExt cx="1890849" cy="5539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933129-09E1-4431-B2F0-2396FAAACC2A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45EE72-6145-4EED-A43F-ADF6A851F374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UI design</a:t>
              </a:r>
              <a:endParaRPr lang="en-US" altLang="ko-KR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18C098A-1502-4E37-98DE-F59CFC5381C0}"/>
              </a:ext>
            </a:extLst>
          </p:cNvPr>
          <p:cNvSpPr txBox="1"/>
          <p:nvPr/>
        </p:nvSpPr>
        <p:spPr>
          <a:xfrm>
            <a:off x="5573001" y="5643769"/>
            <a:ext cx="284948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HTTP Request</a:t>
            </a:r>
          </a:p>
        </p:txBody>
      </p:sp>
      <p:sp>
        <p:nvSpPr>
          <p:cNvPr id="15" name="Donut 20">
            <a:extLst>
              <a:ext uri="{FF2B5EF4-FFF2-40B4-BE49-F238E27FC236}">
                <a16:creationId xmlns:a16="http://schemas.microsoft.com/office/drawing/2014/main" id="{AD1A31F3-F084-4580-BBE8-C4CE94712295}"/>
              </a:ext>
            </a:extLst>
          </p:cNvPr>
          <p:cNvSpPr/>
          <p:nvPr/>
        </p:nvSpPr>
        <p:spPr>
          <a:xfrm>
            <a:off x="4509946" y="2395562"/>
            <a:ext cx="3183699" cy="3079770"/>
          </a:xfrm>
          <a:prstGeom prst="donut">
            <a:avLst>
              <a:gd name="adj" fmla="val 98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6F5434-787C-40F2-B5B4-9BDA7C7DAF91}"/>
              </a:ext>
            </a:extLst>
          </p:cNvPr>
          <p:cNvSpPr/>
          <p:nvPr/>
        </p:nvSpPr>
        <p:spPr>
          <a:xfrm>
            <a:off x="5562268" y="3387496"/>
            <a:ext cx="1083970" cy="10839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Rounded Rectangle 10">
            <a:extLst>
              <a:ext uri="{FF2B5EF4-FFF2-40B4-BE49-F238E27FC236}">
                <a16:creationId xmlns:a16="http://schemas.microsoft.com/office/drawing/2014/main" id="{F37E5250-2F83-445F-85AC-B8899DD0C9BA}"/>
              </a:ext>
            </a:extLst>
          </p:cNvPr>
          <p:cNvSpPr/>
          <p:nvPr/>
        </p:nvSpPr>
        <p:spPr>
          <a:xfrm>
            <a:off x="4459337" y="3755435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D578424-4D9B-497A-831B-0560933C1E6F}"/>
              </a:ext>
            </a:extLst>
          </p:cNvPr>
          <p:cNvSpPr/>
          <p:nvPr/>
        </p:nvSpPr>
        <p:spPr>
          <a:xfrm flipH="1">
            <a:off x="5836201" y="3732278"/>
            <a:ext cx="551055" cy="45458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Round Same Side Corner Rectangle 11">
            <a:extLst>
              <a:ext uri="{FF2B5EF4-FFF2-40B4-BE49-F238E27FC236}">
                <a16:creationId xmlns:a16="http://schemas.microsoft.com/office/drawing/2014/main" id="{6150921A-065F-423E-B2B0-E2E4D5E2CA9D}"/>
              </a:ext>
            </a:extLst>
          </p:cNvPr>
          <p:cNvSpPr>
            <a:spLocks noChangeAspect="1"/>
          </p:cNvSpPr>
          <p:nvPr/>
        </p:nvSpPr>
        <p:spPr>
          <a:xfrm rot="9900000">
            <a:off x="5996611" y="231110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Block Arc 10">
            <a:extLst>
              <a:ext uri="{FF2B5EF4-FFF2-40B4-BE49-F238E27FC236}">
                <a16:creationId xmlns:a16="http://schemas.microsoft.com/office/drawing/2014/main" id="{92EAE789-E8D5-49C4-B09D-0949801891B4}"/>
              </a:ext>
            </a:extLst>
          </p:cNvPr>
          <p:cNvSpPr/>
          <p:nvPr/>
        </p:nvSpPr>
        <p:spPr>
          <a:xfrm>
            <a:off x="7386854" y="381343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Round Same Side Corner Rectangle 36">
            <a:extLst>
              <a:ext uri="{FF2B5EF4-FFF2-40B4-BE49-F238E27FC236}">
                <a16:creationId xmlns:a16="http://schemas.microsoft.com/office/drawing/2014/main" id="{D185AAB7-D8FF-4D39-8FE3-63FBEDFDA249}"/>
              </a:ext>
            </a:extLst>
          </p:cNvPr>
          <p:cNvSpPr>
            <a:spLocks noChangeAspect="1"/>
          </p:cNvSpPr>
          <p:nvPr/>
        </p:nvSpPr>
        <p:spPr>
          <a:xfrm>
            <a:off x="5870013" y="5222622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6" name="Picture 26" descr="Icon&#10;&#10;Description automatically generated">
            <a:extLst>
              <a:ext uri="{FF2B5EF4-FFF2-40B4-BE49-F238E27FC236}">
                <a16:creationId xmlns:a16="http://schemas.microsoft.com/office/drawing/2014/main" id="{C0B76788-6799-A682-8B5E-94FBF7A1C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797" y="3384645"/>
            <a:ext cx="1263090" cy="1086783"/>
          </a:xfrm>
          <a:prstGeom prst="rect">
            <a:avLst/>
          </a:prstGeom>
        </p:spPr>
      </p:pic>
      <p:pic>
        <p:nvPicPr>
          <p:cNvPr id="27" name="Picture 27" descr="Icon&#10;&#10;Description automatically generated">
            <a:extLst>
              <a:ext uri="{FF2B5EF4-FFF2-40B4-BE49-F238E27FC236}">
                <a16:creationId xmlns:a16="http://schemas.microsoft.com/office/drawing/2014/main" id="{6CE99EF6-F085-AAA5-511E-0D0AC3A1C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43" r="649" b="21371"/>
          <a:stretch/>
        </p:blipFill>
        <p:spPr>
          <a:xfrm>
            <a:off x="6918512" y="3429000"/>
            <a:ext cx="1367149" cy="881883"/>
          </a:xfrm>
          <a:prstGeom prst="rect">
            <a:avLst/>
          </a:prstGeom>
        </p:spPr>
      </p:pic>
      <p:pic>
        <p:nvPicPr>
          <p:cNvPr id="28" name="Picture 28" descr="Logo, icon, company name&#10;&#10;Description automatically generated">
            <a:extLst>
              <a:ext uri="{FF2B5EF4-FFF2-40B4-BE49-F238E27FC236}">
                <a16:creationId xmlns:a16="http://schemas.microsoft.com/office/drawing/2014/main" id="{8E8E593D-8894-684C-AD96-B237E2B936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53" r="28758" b="833"/>
          <a:stretch/>
        </p:blipFill>
        <p:spPr>
          <a:xfrm>
            <a:off x="5576047" y="1944448"/>
            <a:ext cx="1066804" cy="1059682"/>
          </a:xfrm>
          <a:prstGeom prst="rect">
            <a:avLst/>
          </a:prstGeom>
        </p:spPr>
      </p:pic>
      <p:pic>
        <p:nvPicPr>
          <p:cNvPr id="29" name="Picture 28" descr="Logo, icon, company name&#10;&#10;Description automatically generated">
            <a:extLst>
              <a:ext uri="{FF2B5EF4-FFF2-40B4-BE49-F238E27FC236}">
                <a16:creationId xmlns:a16="http://schemas.microsoft.com/office/drawing/2014/main" id="{E69363AC-F0F6-D6FD-DFD9-A445074295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67" b="833"/>
          <a:stretch/>
        </p:blipFill>
        <p:spPr>
          <a:xfrm>
            <a:off x="6364941" y="1953412"/>
            <a:ext cx="914402" cy="1059682"/>
          </a:xfrm>
          <a:prstGeom prst="rect">
            <a:avLst/>
          </a:prstGeom>
        </p:spPr>
      </p:pic>
      <p:pic>
        <p:nvPicPr>
          <p:cNvPr id="30" name="Picture 28" descr="Logo, icon, company name&#10;&#10;Description automatically generated">
            <a:extLst>
              <a:ext uri="{FF2B5EF4-FFF2-40B4-BE49-F238E27FC236}">
                <a16:creationId xmlns:a16="http://schemas.microsoft.com/office/drawing/2014/main" id="{4D423D41-9259-E95C-0F30-1B54BC7D5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686" b="431"/>
          <a:stretch/>
        </p:blipFill>
        <p:spPr>
          <a:xfrm>
            <a:off x="4849905" y="1953412"/>
            <a:ext cx="941297" cy="1063978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601CEF41-F1C1-D0DF-9DBE-C58BCF4C8B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814" r="64670" b="23839"/>
          <a:stretch/>
        </p:blipFill>
        <p:spPr>
          <a:xfrm>
            <a:off x="4123765" y="3241208"/>
            <a:ext cx="870557" cy="1228170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05195744-BDD6-A7B4-A362-A2342D0448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49" t="41104" r="-1311" b="40850"/>
          <a:stretch/>
        </p:blipFill>
        <p:spPr>
          <a:xfrm>
            <a:off x="3765176" y="4189477"/>
            <a:ext cx="1592509" cy="450225"/>
          </a:xfrm>
          <a:prstGeom prst="rect">
            <a:avLst/>
          </a:prstGeom>
        </p:spPr>
      </p:pic>
      <p:pic>
        <p:nvPicPr>
          <p:cNvPr id="33" name="Picture 33" descr="Logo&#10;&#10;Description automatically generated">
            <a:extLst>
              <a:ext uri="{FF2B5EF4-FFF2-40B4-BE49-F238E27FC236}">
                <a16:creationId xmlns:a16="http://schemas.microsoft.com/office/drawing/2014/main" id="{3B787A7D-488C-654D-B91C-AFB4022FC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776" y="4884904"/>
            <a:ext cx="2061883" cy="92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39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FE3456-5FD8-7043-2C35-885755D52074}"/>
              </a:ext>
            </a:extLst>
          </p:cNvPr>
          <p:cNvSpPr/>
          <p:nvPr/>
        </p:nvSpPr>
        <p:spPr>
          <a:xfrm>
            <a:off x="803753" y="1617945"/>
            <a:ext cx="2432136" cy="4540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DC0DE-A913-2C42-9298-32C8D1D49680}"/>
              </a:ext>
            </a:extLst>
          </p:cNvPr>
          <p:cNvSpPr txBox="1"/>
          <p:nvPr/>
        </p:nvSpPr>
        <p:spPr>
          <a:xfrm>
            <a:off x="897698" y="1920657"/>
            <a:ext cx="255739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000" b="1">
                <a:solidFill>
                  <a:schemeClr val="bg1"/>
                </a:solidFill>
                <a:cs typeface="Arial"/>
              </a:rPr>
              <a:t>Architecture</a:t>
            </a:r>
            <a:endParaRPr lang="en-GB" sz="30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DB159-B413-15B4-EAD5-58FDF51CC2FE}"/>
              </a:ext>
            </a:extLst>
          </p:cNvPr>
          <p:cNvSpPr txBox="1"/>
          <p:nvPr/>
        </p:nvSpPr>
        <p:spPr>
          <a:xfrm>
            <a:off x="897697" y="4154464"/>
            <a:ext cx="256374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>
                <a:solidFill>
                  <a:schemeClr val="bg1"/>
                </a:solidFill>
                <a:cs typeface="Arial"/>
              </a:rPr>
              <a:t>Component Level (Backend)</a:t>
            </a:r>
            <a:endParaRPr lang="en-US">
              <a:solidFill>
                <a:schemeClr val="bg1"/>
              </a:solidFill>
            </a:endParaRPr>
          </a:p>
          <a:p>
            <a:endParaRPr lang="en-GB" sz="3000" b="1">
              <a:solidFill>
                <a:schemeClr val="bg1"/>
              </a:solidFill>
              <a:cs typeface="Arial"/>
            </a:endParaRPr>
          </a:p>
        </p:txBody>
      </p:sp>
      <p:pic>
        <p:nvPicPr>
          <p:cNvPr id="3" name="圖片 7" descr="Diagram&#10;&#10;Description automatically generated">
            <a:extLst>
              <a:ext uri="{FF2B5EF4-FFF2-40B4-BE49-F238E27FC236}">
                <a16:creationId xmlns:a16="http://schemas.microsoft.com/office/drawing/2014/main" id="{C2FDD755-4944-D735-FDDC-BA66C55AB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80" y="1236134"/>
            <a:ext cx="7037079" cy="5019040"/>
          </a:xfrm>
          <a:prstGeom prst="rect">
            <a:avLst/>
          </a:pr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EE2A7736-842A-A108-4297-EBCF1AE9F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240" y="96934"/>
            <a:ext cx="6797040" cy="6664131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35B24381-221B-465F-A726-73BBE723AC5C}"/>
              </a:ext>
            </a:extLst>
          </p:cNvPr>
          <p:cNvCxnSpPr/>
          <p:nvPr/>
        </p:nvCxnSpPr>
        <p:spPr>
          <a:xfrm rot="5400000" flipH="1" flipV="1">
            <a:off x="6187602" y="3196347"/>
            <a:ext cx="46530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4F49DB6-12DE-4AE9-8C64-A3BC3FEA2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889" y="5921682"/>
            <a:ext cx="634083" cy="47389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2B592A0-4875-4E73-B239-39F53D8C6110}"/>
              </a:ext>
            </a:extLst>
          </p:cNvPr>
          <p:cNvSpPr/>
          <p:nvPr/>
        </p:nvSpPr>
        <p:spPr>
          <a:xfrm>
            <a:off x="8184035" y="6044119"/>
            <a:ext cx="460612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8ABC22-1016-4276-A85C-B8C14A123B41}"/>
              </a:ext>
            </a:extLst>
          </p:cNvPr>
          <p:cNvSpPr txBox="1"/>
          <p:nvPr/>
        </p:nvSpPr>
        <p:spPr>
          <a:xfrm>
            <a:off x="8089280" y="6044119"/>
            <a:ext cx="5549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>
                <a:solidFill>
                  <a:schemeClr val="tx1"/>
                </a:solidFill>
              </a:rPr>
              <a:t>customer</a:t>
            </a:r>
            <a:endParaRPr lang="en-GB" sz="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023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 sz="3500">
                <a:latin typeface="Arial"/>
                <a:cs typeface="Arial"/>
              </a:rPr>
              <a:t>Team Introduction – Roles and Responsibilities</a:t>
            </a:r>
          </a:p>
        </p:txBody>
      </p:sp>
      <p:sp>
        <p:nvSpPr>
          <p:cNvPr id="3" name="Graphic 1">
            <a:extLst>
              <a:ext uri="{FF2B5EF4-FFF2-40B4-BE49-F238E27FC236}">
                <a16:creationId xmlns:a16="http://schemas.microsoft.com/office/drawing/2014/main" id="{577B5C0C-E976-4B5A-87A8-68286D4A7D8B}"/>
              </a:ext>
            </a:extLst>
          </p:cNvPr>
          <p:cNvSpPr/>
          <p:nvPr/>
        </p:nvSpPr>
        <p:spPr>
          <a:xfrm rot="16200000" flipV="1">
            <a:off x="4889467" y="1546226"/>
            <a:ext cx="3058035" cy="3215376"/>
          </a:xfrm>
          <a:custGeom>
            <a:avLst/>
            <a:gdLst>
              <a:gd name="connsiteX0" fmla="*/ 4543425 w 4846319"/>
              <a:gd name="connsiteY0" fmla="*/ 3455670 h 3455669"/>
              <a:gd name="connsiteX1" fmla="*/ 341948 w 4846319"/>
              <a:gd name="connsiteY1" fmla="*/ 3341370 h 3455669"/>
              <a:gd name="connsiteX2" fmla="*/ 114300 w 4846319"/>
              <a:gd name="connsiteY2" fmla="*/ 3114675 h 3455669"/>
              <a:gd name="connsiteX3" fmla="*/ 0 w 4846319"/>
              <a:gd name="connsiteY3" fmla="*/ 398145 h 3455669"/>
              <a:gd name="connsiteX4" fmla="*/ 226695 w 4846319"/>
              <a:gd name="connsiteY4" fmla="*/ 171450 h 3455669"/>
              <a:gd name="connsiteX5" fmla="*/ 4619625 w 4846319"/>
              <a:gd name="connsiteY5" fmla="*/ 0 h 3455669"/>
              <a:gd name="connsiteX6" fmla="*/ 4846320 w 4846319"/>
              <a:gd name="connsiteY6" fmla="*/ 226695 h 3455669"/>
              <a:gd name="connsiteX7" fmla="*/ 4770120 w 4846319"/>
              <a:gd name="connsiteY7" fmla="*/ 3228975 h 3455669"/>
              <a:gd name="connsiteX8" fmla="*/ 4543425 w 4846319"/>
              <a:gd name="connsiteY8" fmla="*/ 3455670 h 3455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319" h="3455669">
                <a:moveTo>
                  <a:pt x="4543425" y="3455670"/>
                </a:moveTo>
                <a:lnTo>
                  <a:pt x="341948" y="3341370"/>
                </a:lnTo>
                <a:cubicBezTo>
                  <a:pt x="216218" y="3341370"/>
                  <a:pt x="114300" y="3239453"/>
                  <a:pt x="114300" y="3114675"/>
                </a:cubicBezTo>
                <a:lnTo>
                  <a:pt x="0" y="398145"/>
                </a:lnTo>
                <a:cubicBezTo>
                  <a:pt x="0" y="273368"/>
                  <a:pt x="101918" y="171450"/>
                  <a:pt x="226695" y="171450"/>
                </a:cubicBezTo>
                <a:lnTo>
                  <a:pt x="4619625" y="0"/>
                </a:lnTo>
                <a:cubicBezTo>
                  <a:pt x="4744403" y="0"/>
                  <a:pt x="4846320" y="101918"/>
                  <a:pt x="4846320" y="226695"/>
                </a:cubicBezTo>
                <a:lnTo>
                  <a:pt x="4770120" y="3228975"/>
                </a:lnTo>
                <a:cubicBezTo>
                  <a:pt x="4770120" y="3353753"/>
                  <a:pt x="4668203" y="3455670"/>
                  <a:pt x="4543425" y="3455670"/>
                </a:cubicBezTo>
                <a:close/>
              </a:path>
            </a:pathLst>
          </a:custGeom>
          <a:solidFill>
            <a:schemeClr val="accent3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Graphic 1">
            <a:extLst>
              <a:ext uri="{FF2B5EF4-FFF2-40B4-BE49-F238E27FC236}">
                <a16:creationId xmlns:a16="http://schemas.microsoft.com/office/drawing/2014/main" id="{40F30590-5296-48B2-93D9-0C67C0FCA759}"/>
              </a:ext>
            </a:extLst>
          </p:cNvPr>
          <p:cNvSpPr/>
          <p:nvPr/>
        </p:nvSpPr>
        <p:spPr>
          <a:xfrm>
            <a:off x="641937" y="1647826"/>
            <a:ext cx="2621155" cy="2575296"/>
          </a:xfrm>
          <a:custGeom>
            <a:avLst/>
            <a:gdLst>
              <a:gd name="connsiteX0" fmla="*/ 4543425 w 4846319"/>
              <a:gd name="connsiteY0" fmla="*/ 3455670 h 3455669"/>
              <a:gd name="connsiteX1" fmla="*/ 341948 w 4846319"/>
              <a:gd name="connsiteY1" fmla="*/ 3341370 h 3455669"/>
              <a:gd name="connsiteX2" fmla="*/ 114300 w 4846319"/>
              <a:gd name="connsiteY2" fmla="*/ 3114675 h 3455669"/>
              <a:gd name="connsiteX3" fmla="*/ 0 w 4846319"/>
              <a:gd name="connsiteY3" fmla="*/ 398145 h 3455669"/>
              <a:gd name="connsiteX4" fmla="*/ 226695 w 4846319"/>
              <a:gd name="connsiteY4" fmla="*/ 171450 h 3455669"/>
              <a:gd name="connsiteX5" fmla="*/ 4619625 w 4846319"/>
              <a:gd name="connsiteY5" fmla="*/ 0 h 3455669"/>
              <a:gd name="connsiteX6" fmla="*/ 4846320 w 4846319"/>
              <a:gd name="connsiteY6" fmla="*/ 226695 h 3455669"/>
              <a:gd name="connsiteX7" fmla="*/ 4770120 w 4846319"/>
              <a:gd name="connsiteY7" fmla="*/ 3228975 h 3455669"/>
              <a:gd name="connsiteX8" fmla="*/ 4543425 w 4846319"/>
              <a:gd name="connsiteY8" fmla="*/ 3455670 h 3455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319" h="3455669">
                <a:moveTo>
                  <a:pt x="4543425" y="3455670"/>
                </a:moveTo>
                <a:lnTo>
                  <a:pt x="341948" y="3341370"/>
                </a:lnTo>
                <a:cubicBezTo>
                  <a:pt x="216218" y="3341370"/>
                  <a:pt x="114300" y="3239453"/>
                  <a:pt x="114300" y="3114675"/>
                </a:cubicBezTo>
                <a:lnTo>
                  <a:pt x="0" y="398145"/>
                </a:lnTo>
                <a:cubicBezTo>
                  <a:pt x="0" y="273368"/>
                  <a:pt x="101918" y="171450"/>
                  <a:pt x="226695" y="171450"/>
                </a:cubicBezTo>
                <a:lnTo>
                  <a:pt x="4619625" y="0"/>
                </a:lnTo>
                <a:cubicBezTo>
                  <a:pt x="4744403" y="0"/>
                  <a:pt x="4846320" y="101918"/>
                  <a:pt x="4846320" y="226695"/>
                </a:cubicBezTo>
                <a:lnTo>
                  <a:pt x="4770120" y="3228975"/>
                </a:lnTo>
                <a:cubicBezTo>
                  <a:pt x="4770120" y="3353753"/>
                  <a:pt x="4668203" y="3455670"/>
                  <a:pt x="4543425" y="345567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Graphic 1">
            <a:extLst>
              <a:ext uri="{FF2B5EF4-FFF2-40B4-BE49-F238E27FC236}">
                <a16:creationId xmlns:a16="http://schemas.microsoft.com/office/drawing/2014/main" id="{3361B12B-6855-414C-80CE-AA1CBB54322F}"/>
              </a:ext>
            </a:extLst>
          </p:cNvPr>
          <p:cNvSpPr/>
          <p:nvPr/>
        </p:nvSpPr>
        <p:spPr>
          <a:xfrm flipV="1">
            <a:off x="2770911" y="3749304"/>
            <a:ext cx="2621155" cy="3052816"/>
          </a:xfrm>
          <a:custGeom>
            <a:avLst/>
            <a:gdLst>
              <a:gd name="connsiteX0" fmla="*/ 4543425 w 4846319"/>
              <a:gd name="connsiteY0" fmla="*/ 3455670 h 3455669"/>
              <a:gd name="connsiteX1" fmla="*/ 341948 w 4846319"/>
              <a:gd name="connsiteY1" fmla="*/ 3341370 h 3455669"/>
              <a:gd name="connsiteX2" fmla="*/ 114300 w 4846319"/>
              <a:gd name="connsiteY2" fmla="*/ 3114675 h 3455669"/>
              <a:gd name="connsiteX3" fmla="*/ 0 w 4846319"/>
              <a:gd name="connsiteY3" fmla="*/ 398145 h 3455669"/>
              <a:gd name="connsiteX4" fmla="*/ 226695 w 4846319"/>
              <a:gd name="connsiteY4" fmla="*/ 171450 h 3455669"/>
              <a:gd name="connsiteX5" fmla="*/ 4619625 w 4846319"/>
              <a:gd name="connsiteY5" fmla="*/ 0 h 3455669"/>
              <a:gd name="connsiteX6" fmla="*/ 4846320 w 4846319"/>
              <a:gd name="connsiteY6" fmla="*/ 226695 h 3455669"/>
              <a:gd name="connsiteX7" fmla="*/ 4770120 w 4846319"/>
              <a:gd name="connsiteY7" fmla="*/ 3228975 h 3455669"/>
              <a:gd name="connsiteX8" fmla="*/ 4543425 w 4846319"/>
              <a:gd name="connsiteY8" fmla="*/ 3455670 h 3455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319" h="3455669">
                <a:moveTo>
                  <a:pt x="4543425" y="3455670"/>
                </a:moveTo>
                <a:lnTo>
                  <a:pt x="341948" y="3341370"/>
                </a:lnTo>
                <a:cubicBezTo>
                  <a:pt x="216218" y="3341370"/>
                  <a:pt x="114300" y="3239453"/>
                  <a:pt x="114300" y="3114675"/>
                </a:cubicBezTo>
                <a:lnTo>
                  <a:pt x="0" y="398145"/>
                </a:lnTo>
                <a:cubicBezTo>
                  <a:pt x="0" y="273368"/>
                  <a:pt x="101918" y="171450"/>
                  <a:pt x="226695" y="171450"/>
                </a:cubicBezTo>
                <a:lnTo>
                  <a:pt x="4619625" y="0"/>
                </a:lnTo>
                <a:cubicBezTo>
                  <a:pt x="4744403" y="0"/>
                  <a:pt x="4846320" y="101918"/>
                  <a:pt x="4846320" y="226695"/>
                </a:cubicBezTo>
                <a:lnTo>
                  <a:pt x="4770120" y="3228975"/>
                </a:lnTo>
                <a:cubicBezTo>
                  <a:pt x="4770120" y="3353753"/>
                  <a:pt x="4668203" y="3455670"/>
                  <a:pt x="4543425" y="3455670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Graphic 1">
            <a:extLst>
              <a:ext uri="{FF2B5EF4-FFF2-40B4-BE49-F238E27FC236}">
                <a16:creationId xmlns:a16="http://schemas.microsoft.com/office/drawing/2014/main" id="{15C262A5-BA30-41E9-8D42-4F67AD4DFE28}"/>
              </a:ext>
            </a:extLst>
          </p:cNvPr>
          <p:cNvSpPr/>
          <p:nvPr/>
        </p:nvSpPr>
        <p:spPr>
          <a:xfrm flipH="1" flipV="1">
            <a:off x="7241083" y="4276214"/>
            <a:ext cx="2621155" cy="2575296"/>
          </a:xfrm>
          <a:custGeom>
            <a:avLst/>
            <a:gdLst>
              <a:gd name="connsiteX0" fmla="*/ 4543425 w 4846319"/>
              <a:gd name="connsiteY0" fmla="*/ 3455670 h 3455669"/>
              <a:gd name="connsiteX1" fmla="*/ 341948 w 4846319"/>
              <a:gd name="connsiteY1" fmla="*/ 3341370 h 3455669"/>
              <a:gd name="connsiteX2" fmla="*/ 114300 w 4846319"/>
              <a:gd name="connsiteY2" fmla="*/ 3114675 h 3455669"/>
              <a:gd name="connsiteX3" fmla="*/ 0 w 4846319"/>
              <a:gd name="connsiteY3" fmla="*/ 398145 h 3455669"/>
              <a:gd name="connsiteX4" fmla="*/ 226695 w 4846319"/>
              <a:gd name="connsiteY4" fmla="*/ 171450 h 3455669"/>
              <a:gd name="connsiteX5" fmla="*/ 4619625 w 4846319"/>
              <a:gd name="connsiteY5" fmla="*/ 0 h 3455669"/>
              <a:gd name="connsiteX6" fmla="*/ 4846320 w 4846319"/>
              <a:gd name="connsiteY6" fmla="*/ 226695 h 3455669"/>
              <a:gd name="connsiteX7" fmla="*/ 4770120 w 4846319"/>
              <a:gd name="connsiteY7" fmla="*/ 3228975 h 3455669"/>
              <a:gd name="connsiteX8" fmla="*/ 4543425 w 4846319"/>
              <a:gd name="connsiteY8" fmla="*/ 3455670 h 3455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319" h="3455669">
                <a:moveTo>
                  <a:pt x="4543425" y="3455670"/>
                </a:moveTo>
                <a:lnTo>
                  <a:pt x="341948" y="3341370"/>
                </a:lnTo>
                <a:cubicBezTo>
                  <a:pt x="216218" y="3341370"/>
                  <a:pt x="114300" y="3239453"/>
                  <a:pt x="114300" y="3114675"/>
                </a:cubicBezTo>
                <a:lnTo>
                  <a:pt x="0" y="398145"/>
                </a:lnTo>
                <a:cubicBezTo>
                  <a:pt x="0" y="273368"/>
                  <a:pt x="101918" y="171450"/>
                  <a:pt x="226695" y="171450"/>
                </a:cubicBezTo>
                <a:lnTo>
                  <a:pt x="4619625" y="0"/>
                </a:lnTo>
                <a:cubicBezTo>
                  <a:pt x="4744403" y="0"/>
                  <a:pt x="4846320" y="101918"/>
                  <a:pt x="4846320" y="226695"/>
                </a:cubicBezTo>
                <a:lnTo>
                  <a:pt x="4770120" y="3228975"/>
                </a:lnTo>
                <a:cubicBezTo>
                  <a:pt x="4770120" y="3353753"/>
                  <a:pt x="4668203" y="3455670"/>
                  <a:pt x="4543425" y="3455670"/>
                </a:cubicBezTo>
                <a:close/>
              </a:path>
            </a:pathLst>
          </a:custGeom>
          <a:solidFill>
            <a:schemeClr val="accent4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Graphic 1">
            <a:extLst>
              <a:ext uri="{FF2B5EF4-FFF2-40B4-BE49-F238E27FC236}">
                <a16:creationId xmlns:a16="http://schemas.microsoft.com/office/drawing/2014/main" id="{50A9DBA3-490C-4B06-AF77-0A5DCF8BA79D}"/>
              </a:ext>
            </a:extLst>
          </p:cNvPr>
          <p:cNvSpPr/>
          <p:nvPr/>
        </p:nvSpPr>
        <p:spPr>
          <a:xfrm flipV="1">
            <a:off x="8786669" y="2048511"/>
            <a:ext cx="2621155" cy="2575296"/>
          </a:xfrm>
          <a:custGeom>
            <a:avLst/>
            <a:gdLst>
              <a:gd name="connsiteX0" fmla="*/ 4543425 w 4846319"/>
              <a:gd name="connsiteY0" fmla="*/ 3455670 h 3455669"/>
              <a:gd name="connsiteX1" fmla="*/ 341948 w 4846319"/>
              <a:gd name="connsiteY1" fmla="*/ 3341370 h 3455669"/>
              <a:gd name="connsiteX2" fmla="*/ 114300 w 4846319"/>
              <a:gd name="connsiteY2" fmla="*/ 3114675 h 3455669"/>
              <a:gd name="connsiteX3" fmla="*/ 0 w 4846319"/>
              <a:gd name="connsiteY3" fmla="*/ 398145 h 3455669"/>
              <a:gd name="connsiteX4" fmla="*/ 226695 w 4846319"/>
              <a:gd name="connsiteY4" fmla="*/ 171450 h 3455669"/>
              <a:gd name="connsiteX5" fmla="*/ 4619625 w 4846319"/>
              <a:gd name="connsiteY5" fmla="*/ 0 h 3455669"/>
              <a:gd name="connsiteX6" fmla="*/ 4846320 w 4846319"/>
              <a:gd name="connsiteY6" fmla="*/ 226695 h 3455669"/>
              <a:gd name="connsiteX7" fmla="*/ 4770120 w 4846319"/>
              <a:gd name="connsiteY7" fmla="*/ 3228975 h 3455669"/>
              <a:gd name="connsiteX8" fmla="*/ 4543425 w 4846319"/>
              <a:gd name="connsiteY8" fmla="*/ 3455670 h 3455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319" h="3455669">
                <a:moveTo>
                  <a:pt x="4543425" y="3455670"/>
                </a:moveTo>
                <a:lnTo>
                  <a:pt x="341948" y="3341370"/>
                </a:lnTo>
                <a:cubicBezTo>
                  <a:pt x="216218" y="3341370"/>
                  <a:pt x="114300" y="3239453"/>
                  <a:pt x="114300" y="3114675"/>
                </a:cubicBezTo>
                <a:lnTo>
                  <a:pt x="0" y="398145"/>
                </a:lnTo>
                <a:cubicBezTo>
                  <a:pt x="0" y="273368"/>
                  <a:pt x="101918" y="171450"/>
                  <a:pt x="226695" y="171450"/>
                </a:cubicBezTo>
                <a:lnTo>
                  <a:pt x="4619625" y="0"/>
                </a:lnTo>
                <a:cubicBezTo>
                  <a:pt x="4744403" y="0"/>
                  <a:pt x="4846320" y="101918"/>
                  <a:pt x="4846320" y="226695"/>
                </a:cubicBezTo>
                <a:lnTo>
                  <a:pt x="4770120" y="3228975"/>
                </a:lnTo>
                <a:cubicBezTo>
                  <a:pt x="4770120" y="3353753"/>
                  <a:pt x="4668203" y="3455670"/>
                  <a:pt x="4543425" y="3455670"/>
                </a:cubicBezTo>
                <a:close/>
              </a:path>
            </a:pathLst>
          </a:custGeom>
          <a:solidFill>
            <a:schemeClr val="accent5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5E239B-518F-44FC-92C7-72D704593E63}"/>
              </a:ext>
            </a:extLst>
          </p:cNvPr>
          <p:cNvGrpSpPr/>
          <p:nvPr/>
        </p:nvGrpSpPr>
        <p:grpSpPr>
          <a:xfrm>
            <a:off x="2899489" y="3906882"/>
            <a:ext cx="2561691" cy="2902759"/>
            <a:chOff x="4965552" y="1736224"/>
            <a:chExt cx="3429054" cy="290275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D8F51B-11D1-45D2-BB80-A4385D7E646D}"/>
                </a:ext>
              </a:extLst>
            </p:cNvPr>
            <p:cNvSpPr txBox="1"/>
            <p:nvPr/>
          </p:nvSpPr>
          <p:spPr>
            <a:xfrm>
              <a:off x="5659156" y="1847450"/>
              <a:ext cx="2735450" cy="279153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</a:pPr>
              <a:r>
                <a:rPr lang="en-US" sz="1200">
                  <a:solidFill>
                    <a:schemeClr val="bg1"/>
                  </a:solidFill>
                  <a:cs typeface="Arial"/>
                </a:rPr>
                <a:t>Collaborate with BA and DEV in Story Kickoff </a:t>
              </a:r>
              <a:endParaRPr lang="en-US">
                <a:solidFill>
                  <a:schemeClr val="bg1"/>
                </a:solidFill>
              </a:endParaRPr>
            </a:p>
            <a:p>
              <a:pPr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</a:pPr>
              <a:r>
                <a:rPr lang="en-US" sz="1200">
                  <a:solidFill>
                    <a:schemeClr val="bg1"/>
                  </a:solidFill>
                  <a:cs typeface="Arial"/>
                </a:rPr>
                <a:t>Make sure the story card contains all the information and has clear description and ACs</a:t>
              </a:r>
              <a:br>
                <a:rPr lang="en-US" sz="1200">
                  <a:solidFill>
                    <a:schemeClr val="bg1"/>
                  </a:solidFill>
                  <a:cs typeface="Arial"/>
                </a:rPr>
              </a:br>
              <a:endParaRPr lang="en-US" sz="1200">
                <a:solidFill>
                  <a:schemeClr val="bg1"/>
                </a:solidFill>
                <a:cs typeface="Arial"/>
              </a:endParaRPr>
            </a:p>
            <a:p>
              <a:pPr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</a:pPr>
              <a:r>
                <a:rPr lang="en-US" sz="1200">
                  <a:solidFill>
                    <a:schemeClr val="bg1"/>
                  </a:solidFill>
                  <a:cs typeface="Arial"/>
                </a:rPr>
                <a:t>Collaborate with BA and DEV in Desk check</a:t>
              </a:r>
            </a:p>
            <a:p>
              <a:pPr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</a:pPr>
              <a:r>
                <a:rPr lang="en-US" sz="1200">
                  <a:solidFill>
                    <a:schemeClr val="bg1"/>
                  </a:solidFill>
                  <a:cs typeface="Arial"/>
                </a:rPr>
                <a:t>Ensure that all ACs are implemented, and all functions are working properly through QA testing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32788-F1D8-41A6-9AA2-49264B668EFB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cs typeface="Arial"/>
                </a:rPr>
                <a:t>QA</a:t>
              </a:r>
              <a:endParaRPr lang="ko-KR" altLang="en-US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97560B-6116-45E5-A431-30E251F66728}"/>
              </a:ext>
            </a:extLst>
          </p:cNvPr>
          <p:cNvGrpSpPr/>
          <p:nvPr/>
        </p:nvGrpSpPr>
        <p:grpSpPr>
          <a:xfrm>
            <a:off x="4915823" y="1716739"/>
            <a:ext cx="3042013" cy="3153344"/>
            <a:chOff x="4451230" y="1370073"/>
            <a:chExt cx="3861775" cy="31533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3AC5CE-970E-44B2-98DA-EC0969155B47}"/>
                </a:ext>
              </a:extLst>
            </p:cNvPr>
            <p:cNvSpPr txBox="1"/>
            <p:nvPr/>
          </p:nvSpPr>
          <p:spPr>
            <a:xfrm>
              <a:off x="5009230" y="1705210"/>
              <a:ext cx="3303775" cy="281820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</a:pPr>
              <a:r>
                <a:rPr lang="en-US" sz="1200">
                  <a:solidFill>
                    <a:schemeClr val="bg1"/>
                  </a:solidFill>
                  <a:latin typeface="Arial"/>
                  <a:ea typeface="Arial Unicode MS"/>
                  <a:cs typeface="Arial"/>
                </a:rPr>
                <a:t>Clarify Requirements through the communications </a:t>
              </a:r>
              <a:endParaRPr lang="en-US"/>
            </a:p>
            <a:p>
              <a:pPr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</a:pPr>
              <a:r>
                <a:rPr lang="en-US" sz="1200">
                  <a:solidFill>
                    <a:schemeClr val="bg1"/>
                  </a:solidFill>
                  <a:latin typeface="Arial"/>
                  <a:ea typeface="Arial Unicode MS"/>
                  <a:cs typeface="Arial"/>
                </a:rPr>
                <a:t>Communicate with PO and the team</a:t>
              </a:r>
            </a:p>
            <a:p>
              <a:pPr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</a:pPr>
              <a:r>
                <a:rPr lang="en-US" sz="1200">
                  <a:solidFill>
                    <a:schemeClr val="bg1"/>
                  </a:solidFill>
                  <a:latin typeface="Arial"/>
                  <a:ea typeface="Arial Unicode MS"/>
                  <a:cs typeface="Arial"/>
                </a:rPr>
                <a:t>Manage the IPM</a:t>
              </a:r>
            </a:p>
            <a:p>
              <a:pPr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</a:pPr>
              <a:r>
                <a:rPr lang="en-US" sz="1200">
                  <a:solidFill>
                    <a:schemeClr val="bg1"/>
                  </a:solidFill>
                  <a:latin typeface="Arial"/>
                  <a:ea typeface="Arial Unicode MS"/>
                  <a:cs typeface="Arial"/>
                </a:rPr>
                <a:t>Collaborate with QA and DEV in Story Kickoff and Desk check</a:t>
              </a:r>
            </a:p>
            <a:p>
              <a:pPr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</a:pPr>
              <a:r>
                <a:rPr lang="en-US" sz="1200">
                  <a:solidFill>
                    <a:schemeClr val="bg1"/>
                  </a:solidFill>
                  <a:latin typeface="Arial"/>
                  <a:ea typeface="Arial Unicode MS"/>
                  <a:cs typeface="Arial"/>
                </a:rPr>
                <a:t>Ensure everyone has a clear and consistent understanding of the story cards</a:t>
              </a:r>
            </a:p>
            <a:p>
              <a:pPr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</a:pPr>
              <a:endParaRPr lang="ko-KR" altLang="en-US" sz="1200">
                <a:solidFill>
                  <a:schemeClr val="bg1"/>
                </a:solidFill>
                <a:latin typeface="Arial"/>
                <a:ea typeface="Arial Unicode MS"/>
                <a:cs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F66426-7797-4A35-B4F0-CB096913988B}"/>
                </a:ext>
              </a:extLst>
            </p:cNvPr>
            <p:cNvSpPr txBox="1"/>
            <p:nvPr/>
          </p:nvSpPr>
          <p:spPr>
            <a:xfrm>
              <a:off x="4451230" y="1370073"/>
              <a:ext cx="3347453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ea typeface="Arial Unicode MS"/>
                  <a:cs typeface="+mn-lt"/>
                </a:rPr>
                <a:t>Business Analyst</a:t>
              </a:r>
              <a:endParaRPr lang="ko-KR" altLang="en-US" b="1">
                <a:solidFill>
                  <a:schemeClr val="bg1"/>
                </a:solidFill>
                <a:ea typeface="Arial Unicode MS"/>
                <a:cs typeface="+mn-lt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C8DF62-9BB9-43BA-8AB6-83F3BAA8BA94}"/>
              </a:ext>
            </a:extLst>
          </p:cNvPr>
          <p:cNvGrpSpPr/>
          <p:nvPr/>
        </p:nvGrpSpPr>
        <p:grpSpPr>
          <a:xfrm>
            <a:off x="8898519" y="2270550"/>
            <a:ext cx="2510892" cy="1417957"/>
            <a:chOff x="4516750" y="1969904"/>
            <a:chExt cx="3361053" cy="141795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BD189C-7CB0-4F86-945E-9BA9DC15FCC5}"/>
                </a:ext>
              </a:extLst>
            </p:cNvPr>
            <p:cNvSpPr txBox="1"/>
            <p:nvPr/>
          </p:nvSpPr>
          <p:spPr>
            <a:xfrm>
              <a:off x="5291954" y="2741530"/>
              <a:ext cx="258584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ea typeface="Arial Unicode MS"/>
                  <a:cs typeface="+mn-lt"/>
                </a:rPr>
                <a:t>R</a:t>
              </a:r>
              <a:r>
                <a:rPr lang="en-US" sz="1200">
                  <a:solidFill>
                    <a:schemeClr val="bg1"/>
                  </a:solidFill>
                  <a:ea typeface="Arial Unicode MS"/>
                  <a:cs typeface="+mn-lt"/>
                </a:rPr>
                <a:t>esearching, designing, and implementing all user experiences </a:t>
              </a:r>
              <a:endParaRPr lang="en-US" altLang="ko-KR" sz="1200">
                <a:solidFill>
                  <a:schemeClr val="bg1"/>
                </a:solidFill>
                <a:ea typeface="Arial Unicode MS"/>
                <a:cs typeface="+mn-lt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4C4E80-4D5E-4092-8F02-94ECA8596044}"/>
                </a:ext>
              </a:extLst>
            </p:cNvPr>
            <p:cNvSpPr txBox="1"/>
            <p:nvPr/>
          </p:nvSpPr>
          <p:spPr>
            <a:xfrm>
              <a:off x="4516750" y="1969904"/>
              <a:ext cx="2232248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cs typeface="Arial"/>
                </a:rPr>
                <a:t>UX/UI</a:t>
              </a:r>
              <a:endParaRPr lang="ko-KR" altLang="en-US" b="1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D3A881E-64DC-4F4C-A020-1A70456BBFC6}"/>
              </a:ext>
            </a:extLst>
          </p:cNvPr>
          <p:cNvGrpSpPr/>
          <p:nvPr/>
        </p:nvGrpSpPr>
        <p:grpSpPr>
          <a:xfrm>
            <a:off x="718789" y="1812228"/>
            <a:ext cx="2632812" cy="2336220"/>
            <a:chOff x="3823147" y="1319664"/>
            <a:chExt cx="3524252" cy="233622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75E6D4-5F8A-49CE-9574-5826F6C12C8C}"/>
                </a:ext>
              </a:extLst>
            </p:cNvPr>
            <p:cNvSpPr txBox="1"/>
            <p:nvPr/>
          </p:nvSpPr>
          <p:spPr>
            <a:xfrm>
              <a:off x="5115151" y="1664570"/>
              <a:ext cx="2232248" cy="199131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</a:pPr>
              <a:r>
                <a:rPr lang="en-US" sz="1200">
                  <a:solidFill>
                    <a:schemeClr val="bg1"/>
                  </a:solidFill>
                  <a:ea typeface="Arial Unicode MS"/>
                  <a:cs typeface="+mn-lt"/>
                </a:rPr>
                <a:t>Responsible for the technical troubles of the team</a:t>
              </a:r>
              <a:endParaRPr lang="en-US">
                <a:solidFill>
                  <a:schemeClr val="bg1"/>
                </a:solidFill>
                <a:ea typeface="Arial Unicode MS"/>
                <a:cs typeface="+mn-lt"/>
              </a:endParaRPr>
            </a:p>
            <a:p>
              <a:pPr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</a:pPr>
              <a:r>
                <a:rPr lang="en-US" sz="1200">
                  <a:solidFill>
                    <a:schemeClr val="bg1"/>
                  </a:solidFill>
                  <a:ea typeface="Arial Unicode MS"/>
                  <a:cs typeface="+mn-lt"/>
                </a:rPr>
                <a:t>Ensure all the agile activities happen</a:t>
              </a:r>
              <a:endParaRPr lang="en-US">
                <a:solidFill>
                  <a:schemeClr val="bg1"/>
                </a:solidFill>
              </a:endParaRPr>
            </a:p>
            <a:p>
              <a:pPr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</a:pPr>
              <a:r>
                <a:rPr lang="en-US" sz="1200">
                  <a:solidFill>
                    <a:schemeClr val="bg1"/>
                  </a:solidFill>
                  <a:ea typeface="Arial Unicode MS"/>
                  <a:cs typeface="+mn-lt"/>
                </a:rPr>
                <a:t> Control the progress and guide the priority</a:t>
              </a:r>
              <a:br>
                <a:rPr lang="en-US" sz="1200">
                  <a:solidFill>
                    <a:schemeClr val="bg1"/>
                  </a:solidFill>
                  <a:ea typeface="Arial Unicode MS"/>
                  <a:cs typeface="+mn-lt"/>
                </a:rPr>
              </a:br>
              <a:endParaRPr lang="en-US" sz="1200">
                <a:solidFill>
                  <a:schemeClr val="bg1"/>
                </a:solidFill>
                <a:ea typeface="Arial Unicode MS"/>
                <a:cs typeface="+mn-lt"/>
              </a:endParaRPr>
            </a:p>
            <a:p>
              <a:endParaRPr lang="en-US" altLang="ko-KR" sz="1200">
                <a:solidFill>
                  <a:schemeClr val="bg1"/>
                </a:solidFill>
                <a:ea typeface="Arial Unicode MS"/>
                <a:cs typeface="+mn-lt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93F710-F6D3-45D4-B99F-13F00C451E14}"/>
                </a:ext>
              </a:extLst>
            </p:cNvPr>
            <p:cNvSpPr txBox="1"/>
            <p:nvPr/>
          </p:nvSpPr>
          <p:spPr>
            <a:xfrm>
              <a:off x="3823147" y="1319664"/>
              <a:ext cx="2232248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cs typeface="Arial"/>
                </a:rPr>
                <a:t>Team Lead</a:t>
              </a:r>
              <a:endParaRPr lang="ko-KR" altLang="en-US" b="1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BF68DB-262C-492B-B477-DDD848B4D741}"/>
              </a:ext>
            </a:extLst>
          </p:cNvPr>
          <p:cNvGrpSpPr/>
          <p:nvPr/>
        </p:nvGrpSpPr>
        <p:grpSpPr>
          <a:xfrm>
            <a:off x="7341198" y="4490276"/>
            <a:ext cx="2515201" cy="1285542"/>
            <a:chOff x="4130179" y="1521413"/>
            <a:chExt cx="3366822" cy="128554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CF66F5-596A-4A02-A924-A034350CFF7F}"/>
                </a:ext>
              </a:extLst>
            </p:cNvPr>
            <p:cNvSpPr txBox="1"/>
            <p:nvPr/>
          </p:nvSpPr>
          <p:spPr>
            <a:xfrm>
              <a:off x="5264753" y="2345290"/>
              <a:ext cx="2232248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ea typeface="Arial Unicode MS"/>
                  <a:cs typeface="+mn-lt"/>
                </a:rPr>
                <a:t>Developing, coding, installing</a:t>
              </a:r>
              <a:endParaRPr lang="en-US" altLang="ko-KR" sz="1200">
                <a:solidFill>
                  <a:schemeClr val="bg1"/>
                </a:solidFill>
                <a:ea typeface="Arial Unicode MS"/>
                <a:cs typeface="+mn-l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285FEE-B573-40DC-9EF8-7D01C43B8F0F}"/>
                </a:ext>
              </a:extLst>
            </p:cNvPr>
            <p:cNvSpPr txBox="1"/>
            <p:nvPr/>
          </p:nvSpPr>
          <p:spPr>
            <a:xfrm>
              <a:off x="4130179" y="1521413"/>
              <a:ext cx="2232248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  <a:cs typeface="Arial"/>
                </a:rPr>
                <a:t>Developer</a:t>
              </a:r>
              <a:endParaRPr lang="ko-KR" altLang="en-US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067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76FCF8-9A0C-B084-2A4F-32CA869AE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GB">
                <a:cs typeface="Arial"/>
              </a:rPr>
              <a:t>Architecture – Code Level (Backend)</a:t>
            </a:r>
            <a:endParaRPr lang="en-US">
              <a:cs typeface="Arial"/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642CAF4-34B4-A46E-AD0B-B36B0FD73E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05"/>
          <a:stretch/>
        </p:blipFill>
        <p:spPr>
          <a:xfrm>
            <a:off x="4824675" y="1249141"/>
            <a:ext cx="5956862" cy="5761971"/>
          </a:xfrm>
          <a:prstGeom prst="rect">
            <a:avLst/>
          </a:prstGeom>
        </p:spPr>
      </p:pic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D6672A-A3BF-D156-C3D2-74B9FA62C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89" y="1346416"/>
            <a:ext cx="302181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55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FE3456-5FD8-7043-2C35-885755D52074}"/>
              </a:ext>
            </a:extLst>
          </p:cNvPr>
          <p:cNvSpPr/>
          <p:nvPr/>
        </p:nvSpPr>
        <p:spPr>
          <a:xfrm>
            <a:off x="803753" y="1617945"/>
            <a:ext cx="2432136" cy="4540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DC0DE-A913-2C42-9298-32C8D1D49680}"/>
              </a:ext>
            </a:extLst>
          </p:cNvPr>
          <p:cNvSpPr txBox="1"/>
          <p:nvPr/>
        </p:nvSpPr>
        <p:spPr>
          <a:xfrm>
            <a:off x="735138" y="1432977"/>
            <a:ext cx="255739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cs typeface="Arial"/>
              </a:rPr>
              <a:t>Database</a:t>
            </a:r>
            <a:endParaRPr lang="ja-JP" altLang="en-GB" sz="30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DB159-B413-15B4-EAD5-58FDF51CC2FE}"/>
              </a:ext>
            </a:extLst>
          </p:cNvPr>
          <p:cNvSpPr txBox="1"/>
          <p:nvPr/>
        </p:nvSpPr>
        <p:spPr>
          <a:xfrm>
            <a:off x="918017" y="1990384"/>
            <a:ext cx="2557397" cy="46351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1200" b="1">
                <a:solidFill>
                  <a:schemeClr val="bg1"/>
                </a:solidFill>
                <a:ea typeface="+mn-lt"/>
                <a:cs typeface="+mn-lt"/>
              </a:rPr>
              <a:t>Main Entities:</a:t>
            </a:r>
            <a:endParaRPr lang="en-US"/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1200" b="1">
                <a:solidFill>
                  <a:schemeClr val="bg1"/>
                </a:solidFill>
                <a:ea typeface="+mn-lt"/>
                <a:cs typeface="+mn-lt"/>
              </a:rPr>
              <a:t>1. Customer</a:t>
            </a:r>
          </a:p>
          <a:p>
            <a:pPr marL="383540" lvl="1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•"/>
            </a:pPr>
            <a:r>
              <a:rPr lang="en-US" sz="1200" b="1">
                <a:solidFill>
                  <a:schemeClr val="bg1"/>
                </a:solidFill>
                <a:ea typeface="+mn-lt"/>
                <a:cs typeface="+mn-lt"/>
              </a:rPr>
              <a:t>Index: </a:t>
            </a:r>
            <a:r>
              <a:rPr lang="en-US" sz="1200" b="1" err="1">
                <a:solidFill>
                  <a:schemeClr val="bg1"/>
                </a:solidFill>
                <a:ea typeface="+mn-lt"/>
                <a:cs typeface="+mn-lt"/>
              </a:rPr>
              <a:t>customer_name</a:t>
            </a:r>
            <a:endParaRPr lang="en-US" sz="1200" b="1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1200" b="1">
                <a:solidFill>
                  <a:schemeClr val="bg1"/>
                </a:solidFill>
                <a:ea typeface="+mn-lt"/>
                <a:cs typeface="+mn-lt"/>
              </a:rPr>
              <a:t>2. Forum</a:t>
            </a:r>
          </a:p>
          <a:p>
            <a:pPr marL="383540" lvl="1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•"/>
            </a:pPr>
            <a:r>
              <a:rPr lang="en-US" sz="1200" b="1">
                <a:solidFill>
                  <a:schemeClr val="bg1"/>
                </a:solidFill>
                <a:ea typeface="+mn-lt"/>
                <a:cs typeface="+mn-lt"/>
              </a:rPr>
              <a:t>Room: Index: </a:t>
            </a:r>
            <a:r>
              <a:rPr lang="en-US" sz="1200" b="1" err="1">
                <a:solidFill>
                  <a:schemeClr val="bg1"/>
                </a:solidFill>
                <a:ea typeface="+mn-lt"/>
                <a:cs typeface="+mn-lt"/>
              </a:rPr>
              <a:t>movie_id</a:t>
            </a:r>
            <a:endParaRPr lang="en-US" sz="1200" b="1">
              <a:solidFill>
                <a:schemeClr val="bg1"/>
              </a:solidFill>
              <a:ea typeface="+mn-lt"/>
              <a:cs typeface="+mn-lt"/>
            </a:endParaRPr>
          </a:p>
          <a:p>
            <a:pPr marL="383540" lvl="1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•"/>
            </a:pPr>
            <a:r>
              <a:rPr lang="en-US" sz="1200" b="1">
                <a:solidFill>
                  <a:schemeClr val="bg1"/>
                </a:solidFill>
                <a:ea typeface="+mn-lt"/>
                <a:cs typeface="+mn-lt"/>
              </a:rPr>
              <a:t>Message</a:t>
            </a: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1200" b="1">
                <a:solidFill>
                  <a:schemeClr val="bg1"/>
                </a:solidFill>
                <a:ea typeface="+mn-lt"/>
                <a:cs typeface="+mn-lt"/>
              </a:rPr>
              <a:t>3. Booking</a:t>
            </a:r>
          </a:p>
          <a:p>
            <a:pPr marL="383540" lvl="1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•"/>
            </a:pPr>
            <a:r>
              <a:rPr lang="en-US" sz="1200" b="1">
                <a:solidFill>
                  <a:schemeClr val="bg1"/>
                </a:solidFill>
                <a:ea typeface="+mn-lt"/>
                <a:cs typeface="+mn-lt"/>
              </a:rPr>
              <a:t>Booking: Index: </a:t>
            </a:r>
            <a:r>
              <a:rPr lang="en-US" sz="1200" b="1" err="1">
                <a:solidFill>
                  <a:schemeClr val="bg1"/>
                </a:solidFill>
                <a:ea typeface="+mn-lt"/>
                <a:cs typeface="+mn-lt"/>
              </a:rPr>
              <a:t>customerId</a:t>
            </a:r>
            <a:r>
              <a:rPr lang="en-US" sz="1200" b="1">
                <a:solidFill>
                  <a:schemeClr val="bg1"/>
                </a:solidFill>
                <a:ea typeface="+mn-lt"/>
                <a:cs typeface="+mn-lt"/>
              </a:rPr>
              <a:t>, </a:t>
            </a:r>
            <a:r>
              <a:rPr lang="en-US" sz="1200" b="1" err="1">
                <a:solidFill>
                  <a:schemeClr val="bg1"/>
                </a:solidFill>
                <a:ea typeface="+mn-lt"/>
                <a:cs typeface="+mn-lt"/>
              </a:rPr>
              <a:t>movieSessionId</a:t>
            </a:r>
            <a:endParaRPr lang="en-US" sz="1200" b="1">
              <a:solidFill>
                <a:schemeClr val="bg1"/>
              </a:solidFill>
              <a:ea typeface="+mn-lt"/>
              <a:cs typeface="+mn-lt"/>
            </a:endParaRPr>
          </a:p>
          <a:p>
            <a:pPr marL="383540" lvl="1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•"/>
            </a:pPr>
            <a:r>
              <a:rPr lang="en-US" sz="1200" b="1">
                <a:solidFill>
                  <a:schemeClr val="bg1"/>
                </a:solidFill>
                <a:ea typeface="+mn-lt"/>
                <a:cs typeface="+mn-lt"/>
              </a:rPr>
              <a:t>Food: Index: </a:t>
            </a:r>
            <a:r>
              <a:rPr lang="en-US" sz="1200" b="1" err="1">
                <a:solidFill>
                  <a:schemeClr val="bg1"/>
                </a:solidFill>
                <a:ea typeface="+mn-lt"/>
                <a:cs typeface="+mn-lt"/>
              </a:rPr>
              <a:t>food_name</a:t>
            </a:r>
            <a:endParaRPr lang="en-US" sz="1200" b="1">
              <a:solidFill>
                <a:schemeClr val="bg1"/>
              </a:solidFill>
              <a:ea typeface="+mn-lt"/>
              <a:cs typeface="+mn-lt"/>
            </a:endParaRPr>
          </a:p>
          <a:p>
            <a:pPr marL="383540" lvl="1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•"/>
            </a:pPr>
            <a:r>
              <a:rPr lang="en-US" sz="1200" b="1">
                <a:solidFill>
                  <a:schemeClr val="bg1"/>
                </a:solidFill>
                <a:ea typeface="+mn-lt"/>
                <a:cs typeface="+mn-lt"/>
              </a:rPr>
              <a:t>Ticket</a:t>
            </a: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1200" b="1">
                <a:solidFill>
                  <a:schemeClr val="bg1"/>
                </a:solidFill>
                <a:ea typeface="+mn-lt"/>
                <a:cs typeface="+mn-lt"/>
              </a:rPr>
              <a:t>4. Movie:</a:t>
            </a:r>
          </a:p>
          <a:p>
            <a:pPr marL="383540" lvl="1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•"/>
            </a:pPr>
            <a:r>
              <a:rPr lang="en-US" sz="1200" b="1">
                <a:solidFill>
                  <a:schemeClr val="bg1"/>
                </a:solidFill>
                <a:ea typeface="+mn-lt"/>
                <a:cs typeface="+mn-lt"/>
              </a:rPr>
              <a:t>Movie: Index: </a:t>
            </a:r>
            <a:r>
              <a:rPr lang="en-US" sz="1200" b="1" err="1">
                <a:solidFill>
                  <a:schemeClr val="bg1"/>
                </a:solidFill>
                <a:ea typeface="+mn-lt"/>
                <a:cs typeface="+mn-lt"/>
              </a:rPr>
              <a:t>movieName</a:t>
            </a:r>
            <a:r>
              <a:rPr lang="en-US" sz="1200" b="1">
                <a:solidFill>
                  <a:schemeClr val="bg1"/>
                </a:solidFill>
                <a:ea typeface="+mn-lt"/>
                <a:cs typeface="+mn-lt"/>
              </a:rPr>
              <a:t>, </a:t>
            </a:r>
            <a:r>
              <a:rPr lang="en-US" sz="1200" b="1" err="1">
                <a:solidFill>
                  <a:schemeClr val="bg1"/>
                </a:solidFill>
                <a:ea typeface="+mn-lt"/>
                <a:cs typeface="+mn-lt"/>
              </a:rPr>
              <a:t>lastShowDateTime</a:t>
            </a:r>
            <a:endParaRPr lang="en-US" sz="1200" b="1">
              <a:solidFill>
                <a:schemeClr val="bg1"/>
              </a:solidFill>
              <a:ea typeface="+mn-lt"/>
              <a:cs typeface="+mn-lt"/>
            </a:endParaRPr>
          </a:p>
          <a:p>
            <a:pPr marL="383540" lvl="1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•"/>
            </a:pPr>
            <a:r>
              <a:rPr lang="en-US" sz="1200" b="1">
                <a:solidFill>
                  <a:schemeClr val="bg1"/>
                </a:solidFill>
                <a:ea typeface="+mn-lt"/>
                <a:cs typeface="+mn-lt"/>
              </a:rPr>
              <a:t>Movie Session</a:t>
            </a:r>
          </a:p>
          <a:p>
            <a:pPr marL="383540" lvl="1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•"/>
            </a:pPr>
            <a:r>
              <a:rPr lang="en-US" sz="1200" b="1">
                <a:solidFill>
                  <a:schemeClr val="bg1"/>
                </a:solidFill>
                <a:ea typeface="+mn-lt"/>
                <a:cs typeface="+mn-lt"/>
              </a:rPr>
              <a:t>Cinema: Index: </a:t>
            </a:r>
            <a:r>
              <a:rPr lang="en-US" sz="1200" b="1" err="1">
                <a:solidFill>
                  <a:schemeClr val="bg1"/>
                </a:solidFill>
                <a:ea typeface="+mn-lt"/>
                <a:cs typeface="+mn-lt"/>
              </a:rPr>
              <a:t>cinemaName</a:t>
            </a:r>
            <a:endParaRPr lang="en-US" sz="1200" b="1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924CE988-7AA6-131F-9F9C-577C8A332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880" y="102201"/>
            <a:ext cx="6028812" cy="675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07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Test Driven Development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BCF4BE8-2B08-4138-B979-66866A13BB2A}"/>
              </a:ext>
            </a:extLst>
          </p:cNvPr>
          <p:cNvGrpSpPr/>
          <p:nvPr/>
        </p:nvGrpSpPr>
        <p:grpSpPr>
          <a:xfrm>
            <a:off x="652544" y="1376429"/>
            <a:ext cx="4213035" cy="1793399"/>
            <a:chOff x="8696325" y="1793281"/>
            <a:chExt cx="2561860" cy="1899848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57D13B8-D655-4E8D-A864-69F6C52DE3A0}"/>
                </a:ext>
              </a:extLst>
            </p:cNvPr>
            <p:cNvSpPr/>
            <p:nvPr/>
          </p:nvSpPr>
          <p:spPr>
            <a:xfrm>
              <a:off x="8782774" y="1948927"/>
              <a:ext cx="2388963" cy="1619870"/>
            </a:xfrm>
            <a:prstGeom prst="roundRect">
              <a:avLst>
                <a:gd name="adj" fmla="val 15218"/>
              </a:avLst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4C0B5A58-503B-44FD-BD4A-013508C520A1}"/>
                </a:ext>
              </a:extLst>
            </p:cNvPr>
            <p:cNvSpPr/>
            <p:nvPr/>
          </p:nvSpPr>
          <p:spPr>
            <a:xfrm>
              <a:off x="8696325" y="1793281"/>
              <a:ext cx="2561860" cy="38615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8D13231-D85E-4F32-BB26-DEEF370E8DC2}"/>
                </a:ext>
              </a:extLst>
            </p:cNvPr>
            <p:cNvSpPr txBox="1"/>
            <p:nvPr/>
          </p:nvSpPr>
          <p:spPr>
            <a:xfrm>
              <a:off x="8956198" y="2225926"/>
              <a:ext cx="2042116" cy="1467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v"/>
              </a:pPr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ea typeface="Arial Unicode MS"/>
                  <a:cs typeface="+mn-lt"/>
                </a:rPr>
                <a:t>Each API is developed with a test case first approach</a:t>
              </a:r>
            </a:p>
            <a:p>
              <a:pPr marL="171450" indent="-171450">
                <a:buFont typeface="Wingdings" pitchFamily="2" charset="2"/>
                <a:buChar char="v"/>
              </a:pPr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+mn-lt"/>
                </a:rPr>
                <a:t>Full integration and mock testing is done for each API</a:t>
              </a:r>
            </a:p>
            <a:p>
              <a:pPr marL="171450" indent="-171450">
                <a:buFont typeface="Wingdings" pitchFamily="2" charset="2"/>
                <a:buChar char="v"/>
              </a:pPr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cs typeface="+mn-lt"/>
                </a:rPr>
                <a:t>Providing a reliable safety net to handle changing requirements</a:t>
              </a: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endParaRPr>
            </a:p>
            <a:p>
              <a:pPr algn="ctr"/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5FBABE1-5EA1-42A7-B851-B97C8227F182}"/>
                </a:ext>
              </a:extLst>
            </p:cNvPr>
            <p:cNvSpPr txBox="1"/>
            <p:nvPr/>
          </p:nvSpPr>
          <p:spPr>
            <a:xfrm>
              <a:off x="8962410" y="1847856"/>
              <a:ext cx="2029690" cy="29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 pitchFamily="34" charset="0"/>
                </a:rPr>
                <a:t>TDD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8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1539CE3-9796-4BFC-AA96-DE7A99ABC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82" y="3482502"/>
            <a:ext cx="4870278" cy="1652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4AA068-7C76-474D-89CD-C40C6F88A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59" y="5327976"/>
            <a:ext cx="4097830" cy="10014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12B6F2-E050-438C-BCBB-325569E54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82577"/>
            <a:ext cx="3264139" cy="4490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05B881-BBAD-4C93-9ACB-E22691B5A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609" y="1642433"/>
            <a:ext cx="2661681" cy="18400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99147D-D5A3-4A37-B93B-F11A88A7B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1083" y="3482502"/>
            <a:ext cx="2431328" cy="177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77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Documented API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5F6DD7D-4F11-4175-BAB1-9126C022EEB5}"/>
              </a:ext>
            </a:extLst>
          </p:cNvPr>
          <p:cNvGrpSpPr/>
          <p:nvPr/>
        </p:nvGrpSpPr>
        <p:grpSpPr>
          <a:xfrm>
            <a:off x="480144" y="1755672"/>
            <a:ext cx="4213035" cy="1331237"/>
            <a:chOff x="8696325" y="1793281"/>
            <a:chExt cx="2561860" cy="1406077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94095BA6-50ED-4DB3-A8BE-82E1B2F97A90}"/>
                </a:ext>
              </a:extLst>
            </p:cNvPr>
            <p:cNvSpPr/>
            <p:nvPr/>
          </p:nvSpPr>
          <p:spPr>
            <a:xfrm>
              <a:off x="8782774" y="1948926"/>
              <a:ext cx="2388963" cy="1250432"/>
            </a:xfrm>
            <a:prstGeom prst="roundRect">
              <a:avLst>
                <a:gd name="adj" fmla="val 15218"/>
              </a:avLst>
            </a:prstGeom>
            <a:solidFill>
              <a:schemeClr val="bg1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480BD6D1-B06E-4177-9BC1-0B83961D9676}"/>
                </a:ext>
              </a:extLst>
            </p:cNvPr>
            <p:cNvSpPr/>
            <p:nvPr/>
          </p:nvSpPr>
          <p:spPr>
            <a:xfrm>
              <a:off x="8696325" y="1793281"/>
              <a:ext cx="2561860" cy="38615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6060C13-E1E2-47EE-9CB5-1E2ACDCB50DF}"/>
                </a:ext>
              </a:extLst>
            </p:cNvPr>
            <p:cNvSpPr txBox="1"/>
            <p:nvPr/>
          </p:nvSpPr>
          <p:spPr>
            <a:xfrm>
              <a:off x="8956199" y="2225926"/>
              <a:ext cx="2042116" cy="877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v"/>
              </a:pPr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ea typeface="Arial Unicode MS"/>
                  <a:cs typeface="+mn-lt"/>
                </a:rPr>
                <a:t>Documentation is provided for each API using swagger hub</a:t>
              </a:r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  <a:ea typeface="Arial Unicode MS"/>
                <a:cs typeface="Arial" pitchFamily="34" charset="0"/>
              </a:endParaRPr>
            </a:p>
            <a:p>
              <a:pPr marL="171450" indent="-171450">
                <a:buFont typeface="Wingdings" pitchFamily="2" charset="2"/>
                <a:buChar char="v"/>
              </a:pP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a typeface="Arial Unicode MS"/>
                  <a:cs typeface="Arial" pitchFamily="34" charset="0"/>
                </a:rPr>
                <a:t>No more second guessing of API endpoints , params and their default value</a:t>
              </a:r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ea typeface="Arial Unicode MS"/>
                <a:cs typeface="+mn-lt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385C792-0D12-4B40-A485-A6E80CCA0741}"/>
                </a:ext>
              </a:extLst>
            </p:cNvPr>
            <p:cNvSpPr txBox="1"/>
            <p:nvPr/>
          </p:nvSpPr>
          <p:spPr>
            <a:xfrm>
              <a:off x="8962410" y="1847856"/>
              <a:ext cx="2029690" cy="29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 pitchFamily="34" charset="0"/>
                </a:rPr>
                <a:t>API Documentation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5B2248B-09EE-4754-9B07-F98506BDE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004" y="1607904"/>
            <a:ext cx="6001569" cy="48415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715365-5CEF-446A-90FD-E872142FE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13" y="3579780"/>
            <a:ext cx="4265104" cy="338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76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Postman Collection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1E30FF6-FBEE-488C-A229-FA6D018AE571}"/>
              </a:ext>
            </a:extLst>
          </p:cNvPr>
          <p:cNvGrpSpPr/>
          <p:nvPr/>
        </p:nvGrpSpPr>
        <p:grpSpPr>
          <a:xfrm>
            <a:off x="516356" y="1754222"/>
            <a:ext cx="4213035" cy="1527242"/>
            <a:chOff x="8696325" y="1793281"/>
            <a:chExt cx="2561860" cy="1613100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7D2A4E18-7DEE-4237-A65F-57DC4AE95E63}"/>
                </a:ext>
              </a:extLst>
            </p:cNvPr>
            <p:cNvSpPr/>
            <p:nvPr/>
          </p:nvSpPr>
          <p:spPr>
            <a:xfrm>
              <a:off x="8782774" y="1948926"/>
              <a:ext cx="2388963" cy="1457455"/>
            </a:xfrm>
            <a:prstGeom prst="roundRect">
              <a:avLst>
                <a:gd name="adj" fmla="val 15218"/>
              </a:avLst>
            </a:prstGeom>
            <a:solidFill>
              <a:schemeClr val="bg1"/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C1ABA86-FFEB-46FF-A3F0-28311F59EF66}"/>
                </a:ext>
              </a:extLst>
            </p:cNvPr>
            <p:cNvSpPr/>
            <p:nvPr/>
          </p:nvSpPr>
          <p:spPr>
            <a:xfrm>
              <a:off x="8696325" y="1793281"/>
              <a:ext cx="2561860" cy="38615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EDF2922-66B8-47A7-A2AE-51B59ACFE2E8}"/>
                </a:ext>
              </a:extLst>
            </p:cNvPr>
            <p:cNvSpPr txBox="1"/>
            <p:nvPr/>
          </p:nvSpPr>
          <p:spPr>
            <a:xfrm>
              <a:off x="8901015" y="2225926"/>
              <a:ext cx="2158695" cy="1072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v"/>
              </a:pPr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ea typeface="Arial Unicode MS"/>
                  <a:cs typeface="+mn-lt"/>
                </a:rPr>
                <a:t>Postman collection is created for testing all APIs</a:t>
              </a:r>
            </a:p>
            <a:p>
              <a:pPr marL="171450" indent="-171450">
                <a:buFont typeface="Wingdings" pitchFamily="2" charset="2"/>
                <a:buChar char="v"/>
              </a:pPr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ea typeface="Arial Unicode MS"/>
                  <a:cs typeface="+mn-lt"/>
                </a:rPr>
                <a:t>Quick testing feedback loop for developers</a:t>
              </a:r>
            </a:p>
            <a:p>
              <a:pPr marL="171450" indent="-171450">
                <a:buFont typeface="Wingdings" pitchFamily="2" charset="2"/>
                <a:buChar char="v"/>
              </a:pPr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ea typeface="Arial Unicode MS"/>
                  <a:cs typeface="+mn-lt"/>
                </a:rPr>
                <a:t>Simplify testing lifecycle and streamline collaboration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4026F80-15F1-421E-9932-6AECA61CA9BB}"/>
                </a:ext>
              </a:extLst>
            </p:cNvPr>
            <p:cNvSpPr txBox="1"/>
            <p:nvPr/>
          </p:nvSpPr>
          <p:spPr>
            <a:xfrm>
              <a:off x="8962410" y="1847856"/>
              <a:ext cx="2029690" cy="29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 pitchFamily="34" charset="0"/>
                </a:rPr>
                <a:t>Postman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596FCD6-2853-45C9-8090-632F29ACC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278" y="972965"/>
            <a:ext cx="1657759" cy="5658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25095B-D8F6-49D5-90E3-EF4174F0F6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59" b="7982"/>
          <a:stretch/>
        </p:blipFill>
        <p:spPr>
          <a:xfrm>
            <a:off x="1017344" y="3576537"/>
            <a:ext cx="5495843" cy="3231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FC5E3-B088-4EC7-AFBB-306F68429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789" y="2082891"/>
            <a:ext cx="2913907" cy="305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65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Ensured Data Integrity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1E30FF6-FBEE-488C-A229-FA6D018AE571}"/>
              </a:ext>
            </a:extLst>
          </p:cNvPr>
          <p:cNvGrpSpPr/>
          <p:nvPr/>
        </p:nvGrpSpPr>
        <p:grpSpPr>
          <a:xfrm>
            <a:off x="516356" y="1754222"/>
            <a:ext cx="4213035" cy="1209471"/>
            <a:chOff x="8696325" y="1793281"/>
            <a:chExt cx="2561860" cy="1277465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7D2A4E18-7DEE-4237-A65F-57DC4AE95E63}"/>
                </a:ext>
              </a:extLst>
            </p:cNvPr>
            <p:cNvSpPr/>
            <p:nvPr/>
          </p:nvSpPr>
          <p:spPr>
            <a:xfrm>
              <a:off x="8782774" y="1948926"/>
              <a:ext cx="2388963" cy="1121820"/>
            </a:xfrm>
            <a:prstGeom prst="roundRect">
              <a:avLst>
                <a:gd name="adj" fmla="val 15218"/>
              </a:avLst>
            </a:prstGeom>
            <a:solidFill>
              <a:schemeClr val="bg1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9C1ABA86-FFEB-46FF-A3F0-28311F59EF66}"/>
                </a:ext>
              </a:extLst>
            </p:cNvPr>
            <p:cNvSpPr/>
            <p:nvPr/>
          </p:nvSpPr>
          <p:spPr>
            <a:xfrm>
              <a:off x="8696325" y="1793281"/>
              <a:ext cx="2561860" cy="386150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EDF2922-66B8-47A7-A2AE-51B59ACFE2E8}"/>
                </a:ext>
              </a:extLst>
            </p:cNvPr>
            <p:cNvSpPr txBox="1"/>
            <p:nvPr/>
          </p:nvSpPr>
          <p:spPr>
            <a:xfrm>
              <a:off x="8901015" y="2225926"/>
              <a:ext cx="2158695" cy="682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v"/>
              </a:pPr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ea typeface="Arial Unicode MS"/>
                  <a:cs typeface="+mn-lt"/>
                </a:rPr>
                <a:t>Checking for all incoming client provided data</a:t>
              </a:r>
            </a:p>
            <a:p>
              <a:pPr marL="171450" indent="-171450">
                <a:buFont typeface="Wingdings" pitchFamily="2" charset="2"/>
                <a:buChar char="v"/>
              </a:pPr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ea typeface="Arial Unicode MS"/>
                  <a:cs typeface="+mn-lt"/>
                </a:rPr>
                <a:t>Meaningful error message</a:t>
              </a:r>
            </a:p>
            <a:p>
              <a:pPr marL="171450" indent="-171450">
                <a:buFont typeface="Wingdings" pitchFamily="2" charset="2"/>
                <a:buChar char="v"/>
              </a:pPr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ea typeface="Arial Unicode MS"/>
                  <a:cs typeface="+mn-lt"/>
                </a:rPr>
                <a:t>Error code allow easier front-end development 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4026F80-15F1-421E-9932-6AECA61CA9BB}"/>
                </a:ext>
              </a:extLst>
            </p:cNvPr>
            <p:cNvSpPr txBox="1"/>
            <p:nvPr/>
          </p:nvSpPr>
          <p:spPr>
            <a:xfrm>
              <a:off x="8962410" y="1847856"/>
              <a:ext cx="2029690" cy="29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 pitchFamily="34" charset="0"/>
                </a:rPr>
                <a:t>Data Integrity and Error Handling</a:t>
              </a:r>
              <a:endParaRPr lang="ko-KR" altLang="en-US" sz="12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EC121D6-68E8-4BF2-8128-C8F8EA8F6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472" y="1652080"/>
            <a:ext cx="4284688" cy="342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CEEC6A-9BAF-49E4-9C91-B0AC57B61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90" y="3894308"/>
            <a:ext cx="5642035" cy="1410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4E1BB-B09F-4464-8D01-05C3F8ED4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982" y="5656434"/>
            <a:ext cx="4563276" cy="97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96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DBB24-983C-1959-2285-78FBBDBAB2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7032" y="3374571"/>
            <a:ext cx="6040869" cy="724247"/>
          </a:xfrm>
        </p:spPr>
        <p:txBody>
          <a:bodyPr lIns="91440" tIns="45720" rIns="91440" bIns="45720" anchor="ctr"/>
          <a:lstStyle/>
          <a:p>
            <a:r>
              <a:rPr lang="en-GB">
                <a:cs typeface="Arial"/>
              </a:rPr>
              <a:t>Demo Time</a:t>
            </a:r>
          </a:p>
        </p:txBody>
      </p:sp>
      <p:pic>
        <p:nvPicPr>
          <p:cNvPr id="9" name="Picture 5" descr="Logo&#10;&#10;Description automatically generated">
            <a:extLst>
              <a:ext uri="{FF2B5EF4-FFF2-40B4-BE49-F238E27FC236}">
                <a16:creationId xmlns:a16="http://schemas.microsoft.com/office/drawing/2014/main" id="{7B70D80C-F45E-0C89-CAEE-6EDE21C30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74" y="2601935"/>
            <a:ext cx="3817492" cy="229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FE3456-5FD8-7043-2C35-885755D52074}"/>
              </a:ext>
            </a:extLst>
          </p:cNvPr>
          <p:cNvSpPr/>
          <p:nvPr/>
        </p:nvSpPr>
        <p:spPr>
          <a:xfrm>
            <a:off x="803753" y="1617945"/>
            <a:ext cx="2432136" cy="4540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DC0DE-A913-2C42-9298-32C8D1D49680}"/>
              </a:ext>
            </a:extLst>
          </p:cNvPr>
          <p:cNvSpPr txBox="1"/>
          <p:nvPr/>
        </p:nvSpPr>
        <p:spPr>
          <a:xfrm>
            <a:off x="897698" y="1920657"/>
            <a:ext cx="255739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000" b="1">
                <a:solidFill>
                  <a:schemeClr val="bg1"/>
                </a:solidFill>
                <a:cs typeface="Arial"/>
              </a:rPr>
              <a:t>Architecture</a:t>
            </a:r>
            <a:endParaRPr lang="en-GB" sz="30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DB159-B413-15B4-EAD5-58FDF51CC2FE}"/>
              </a:ext>
            </a:extLst>
          </p:cNvPr>
          <p:cNvSpPr txBox="1"/>
          <p:nvPr/>
        </p:nvSpPr>
        <p:spPr>
          <a:xfrm>
            <a:off x="897697" y="4154464"/>
            <a:ext cx="255739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cs typeface="Arial"/>
              </a:rPr>
              <a:t>Agile Practice</a:t>
            </a:r>
          </a:p>
          <a:p>
            <a:endParaRPr lang="en-GB" altLang="ja-JP" sz="3000" b="1">
              <a:solidFill>
                <a:schemeClr val="bg1"/>
              </a:solidFill>
              <a:cs typeface="Arial"/>
            </a:endParaRPr>
          </a:p>
          <a:p>
            <a:endParaRPr lang="en-GB" sz="3000" b="1">
              <a:solidFill>
                <a:srgbClr val="FFFFFF"/>
              </a:solidFill>
              <a:ea typeface="Arial Unicode MS"/>
              <a:cs typeface="+mn-lt"/>
            </a:endParaRPr>
          </a:p>
        </p:txBody>
      </p:sp>
      <p:pic>
        <p:nvPicPr>
          <p:cNvPr id="6" name="Picture 4" descr="Diagram&#10;&#10;Description automatically generated">
            <a:extLst>
              <a:ext uri="{FF2B5EF4-FFF2-40B4-BE49-F238E27FC236}">
                <a16:creationId xmlns:a16="http://schemas.microsoft.com/office/drawing/2014/main" id="{99D612A8-2903-3741-624E-4CCE6E90E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76" y="1253495"/>
            <a:ext cx="10636854" cy="5345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A24EA9-F56F-3881-3983-E8C95931E8DB}"/>
              </a:ext>
            </a:extLst>
          </p:cNvPr>
          <p:cNvSpPr txBox="1"/>
          <p:nvPr/>
        </p:nvSpPr>
        <p:spPr>
          <a:xfrm>
            <a:off x="977153" y="510987"/>
            <a:ext cx="904706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>
                <a:cs typeface="Arial"/>
              </a:rPr>
              <a:t>Development Process - Agile Flow</a:t>
            </a:r>
          </a:p>
        </p:txBody>
      </p:sp>
    </p:spTree>
    <p:extLst>
      <p:ext uri="{BB962C8B-B14F-4D97-AF65-F5344CB8AC3E}">
        <p14:creationId xmlns:p14="http://schemas.microsoft.com/office/powerpoint/2010/main" val="2563395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FE3456-5FD8-7043-2C35-885755D52074}"/>
              </a:ext>
            </a:extLst>
          </p:cNvPr>
          <p:cNvSpPr/>
          <p:nvPr/>
        </p:nvSpPr>
        <p:spPr>
          <a:xfrm>
            <a:off x="803753" y="1617945"/>
            <a:ext cx="2432136" cy="4540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DC0DE-A913-2C42-9298-32C8D1D49680}"/>
              </a:ext>
            </a:extLst>
          </p:cNvPr>
          <p:cNvSpPr txBox="1"/>
          <p:nvPr/>
        </p:nvSpPr>
        <p:spPr>
          <a:xfrm>
            <a:off x="897698" y="1920657"/>
            <a:ext cx="255739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000" b="1">
                <a:solidFill>
                  <a:schemeClr val="bg1"/>
                </a:solidFill>
                <a:cs typeface="Arial"/>
              </a:rPr>
              <a:t>Architecture</a:t>
            </a:r>
            <a:endParaRPr lang="en-GB" sz="30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DB159-B413-15B4-EAD5-58FDF51CC2FE}"/>
              </a:ext>
            </a:extLst>
          </p:cNvPr>
          <p:cNvSpPr txBox="1"/>
          <p:nvPr/>
        </p:nvSpPr>
        <p:spPr>
          <a:xfrm>
            <a:off x="897697" y="4154464"/>
            <a:ext cx="255739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cs typeface="Arial"/>
              </a:rPr>
              <a:t>Agile Practice</a:t>
            </a:r>
          </a:p>
          <a:p>
            <a:endParaRPr lang="en-GB" altLang="ja-JP" sz="3000" b="1">
              <a:solidFill>
                <a:schemeClr val="bg1"/>
              </a:solidFill>
              <a:cs typeface="Arial"/>
            </a:endParaRPr>
          </a:p>
          <a:p>
            <a:endParaRPr lang="en-GB" sz="3000" b="1">
              <a:solidFill>
                <a:srgbClr val="FFFFFF"/>
              </a:solidFill>
              <a:ea typeface="Arial Unicode MS"/>
              <a:cs typeface="+mn-lt"/>
            </a:endParaRPr>
          </a:p>
        </p:txBody>
      </p:sp>
      <p:pic>
        <p:nvPicPr>
          <p:cNvPr id="6" name="Picture 4" descr="Diagram&#10;&#10;Description automatically generated">
            <a:extLst>
              <a:ext uri="{FF2B5EF4-FFF2-40B4-BE49-F238E27FC236}">
                <a16:creationId xmlns:a16="http://schemas.microsoft.com/office/drawing/2014/main" id="{99D612A8-2903-3741-624E-4CCE6E90E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76" y="1253495"/>
            <a:ext cx="10636854" cy="53450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FEC5EC-DFDA-D417-ACD9-947AAC925051}"/>
              </a:ext>
            </a:extLst>
          </p:cNvPr>
          <p:cNvSpPr/>
          <p:nvPr/>
        </p:nvSpPr>
        <p:spPr>
          <a:xfrm flipV="1">
            <a:off x="748987" y="5912157"/>
            <a:ext cx="8695122" cy="7849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>
              <a:solidFill>
                <a:srgbClr val="7030A0"/>
              </a:solidFill>
              <a:highlight>
                <a:srgbClr val="800080"/>
              </a:highlight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18429C-8F26-03EF-A7A5-025CCB38CD90}"/>
              </a:ext>
            </a:extLst>
          </p:cNvPr>
          <p:cNvSpPr txBox="1"/>
          <p:nvPr/>
        </p:nvSpPr>
        <p:spPr>
          <a:xfrm>
            <a:off x="977153" y="510987"/>
            <a:ext cx="904706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>
                <a:cs typeface="Arial"/>
              </a:rPr>
              <a:t>Agile Flow</a:t>
            </a:r>
          </a:p>
        </p:txBody>
      </p:sp>
    </p:spTree>
    <p:extLst>
      <p:ext uri="{BB962C8B-B14F-4D97-AF65-F5344CB8AC3E}">
        <p14:creationId xmlns:p14="http://schemas.microsoft.com/office/powerpoint/2010/main" val="2949436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0791D4-5A85-0FCF-20F8-AFB2E5F7F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436" y="1070615"/>
            <a:ext cx="8122023" cy="46360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FE3456-5FD8-7043-2C35-885755D52074}"/>
              </a:ext>
            </a:extLst>
          </p:cNvPr>
          <p:cNvSpPr/>
          <p:nvPr/>
        </p:nvSpPr>
        <p:spPr>
          <a:xfrm>
            <a:off x="803753" y="1617945"/>
            <a:ext cx="2432136" cy="4540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DC0DE-A913-2C42-9298-32C8D1D49680}"/>
              </a:ext>
            </a:extLst>
          </p:cNvPr>
          <p:cNvSpPr txBox="1"/>
          <p:nvPr/>
        </p:nvSpPr>
        <p:spPr>
          <a:xfrm>
            <a:off x="897698" y="1920657"/>
            <a:ext cx="255739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b="1" err="1">
                <a:solidFill>
                  <a:schemeClr val="bg1"/>
                </a:solidFill>
                <a:cs typeface="Arial"/>
              </a:rPr>
              <a:t>KanBan</a:t>
            </a:r>
            <a:endParaRPr lang="en-US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DB159-B413-15B4-EAD5-58FDF51CC2FE}"/>
              </a:ext>
            </a:extLst>
          </p:cNvPr>
          <p:cNvSpPr txBox="1"/>
          <p:nvPr/>
        </p:nvSpPr>
        <p:spPr>
          <a:xfrm>
            <a:off x="897697" y="4154464"/>
            <a:ext cx="255739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3000" b="1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0626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D395DEF-3DD3-4403-A0B3-F3753448DF8D}"/>
              </a:ext>
            </a:extLst>
          </p:cNvPr>
          <p:cNvSpPr/>
          <p:nvPr/>
        </p:nvSpPr>
        <p:spPr>
          <a:xfrm>
            <a:off x="11898" y="0"/>
            <a:ext cx="4937760" cy="6895062"/>
          </a:xfrm>
          <a:custGeom>
            <a:avLst/>
            <a:gdLst>
              <a:gd name="connsiteX0" fmla="*/ 0 w 4937760"/>
              <a:gd name="connsiteY0" fmla="*/ 0 h 6895062"/>
              <a:gd name="connsiteX1" fmla="*/ 1006639 w 4937760"/>
              <a:gd name="connsiteY1" fmla="*/ 0 h 6895062"/>
              <a:gd name="connsiteX2" fmla="*/ 4937760 w 4937760"/>
              <a:gd name="connsiteY2" fmla="*/ 6895062 h 6895062"/>
              <a:gd name="connsiteX3" fmla="*/ 0 w 4937760"/>
              <a:gd name="connsiteY3" fmla="*/ 6895062 h 6895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95062">
                <a:moveTo>
                  <a:pt x="0" y="0"/>
                </a:moveTo>
                <a:lnTo>
                  <a:pt x="1006639" y="0"/>
                </a:lnTo>
                <a:lnTo>
                  <a:pt x="4937760" y="6895062"/>
                </a:lnTo>
                <a:lnTo>
                  <a:pt x="0" y="6895062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117733E1-5F43-4BBD-942F-BBC6D3CF496C}"/>
              </a:ext>
            </a:extLst>
          </p:cNvPr>
          <p:cNvSpPr/>
          <p:nvPr/>
        </p:nvSpPr>
        <p:spPr>
          <a:xfrm rot="10800000">
            <a:off x="8254652" y="-1"/>
            <a:ext cx="3937348" cy="6895061"/>
          </a:xfrm>
          <a:prstGeom prst="rt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4440B-9CC2-41B2-BA83-12D3971AB51A}"/>
              </a:ext>
            </a:extLst>
          </p:cNvPr>
          <p:cNvSpPr txBox="1"/>
          <p:nvPr/>
        </p:nvSpPr>
        <p:spPr>
          <a:xfrm>
            <a:off x="8686240" y="421257"/>
            <a:ext cx="3329355" cy="43088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2800">
                <a:solidFill>
                  <a:schemeClr val="bg1"/>
                </a:solidFill>
                <a:cs typeface="+mn-lt"/>
              </a:rPr>
              <a:t>Current Problem</a:t>
            </a:r>
            <a:endParaRPr lang="en-US" altLang="ko-KR" sz="2800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1A4A2-183B-4022-8046-D006A316AD74}"/>
              </a:ext>
            </a:extLst>
          </p:cNvPr>
          <p:cNvSpPr txBox="1"/>
          <p:nvPr/>
        </p:nvSpPr>
        <p:spPr>
          <a:xfrm>
            <a:off x="11898" y="5767018"/>
            <a:ext cx="4579152" cy="784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500" b="1">
                <a:solidFill>
                  <a:schemeClr val="bg1"/>
                </a:solidFill>
                <a:ea typeface="Arial Unicode MS"/>
                <a:cs typeface="+mn-lt"/>
              </a:rPr>
              <a:t>Traditional movie ticket purchasing</a:t>
            </a:r>
            <a:endParaRPr lang="en-US" altLang="ko-KR" sz="2500" b="1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3" descr="Logo&#10;&#10;Description automatically generated">
            <a:extLst>
              <a:ext uri="{FF2B5EF4-FFF2-40B4-BE49-F238E27FC236}">
                <a16:creationId xmlns:a16="http://schemas.microsoft.com/office/drawing/2014/main" id="{7DE3D0DB-C6F0-DB44-755B-C4D4B8060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012" y="1377876"/>
            <a:ext cx="6598022" cy="394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1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FE3456-5FD8-7043-2C35-885755D52074}"/>
              </a:ext>
            </a:extLst>
          </p:cNvPr>
          <p:cNvSpPr/>
          <p:nvPr/>
        </p:nvSpPr>
        <p:spPr>
          <a:xfrm>
            <a:off x="803753" y="1617945"/>
            <a:ext cx="2432136" cy="4540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DC0DE-A913-2C42-9298-32C8D1D49680}"/>
              </a:ext>
            </a:extLst>
          </p:cNvPr>
          <p:cNvSpPr txBox="1"/>
          <p:nvPr/>
        </p:nvSpPr>
        <p:spPr>
          <a:xfrm>
            <a:off x="897698" y="1920657"/>
            <a:ext cx="255739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000" b="1">
                <a:solidFill>
                  <a:schemeClr val="bg1"/>
                </a:solidFill>
                <a:cs typeface="Arial"/>
              </a:rPr>
              <a:t>Architecture</a:t>
            </a:r>
            <a:endParaRPr lang="en-GB" sz="30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DB159-B413-15B4-EAD5-58FDF51CC2FE}"/>
              </a:ext>
            </a:extLst>
          </p:cNvPr>
          <p:cNvSpPr txBox="1"/>
          <p:nvPr/>
        </p:nvSpPr>
        <p:spPr>
          <a:xfrm>
            <a:off x="897697" y="4154464"/>
            <a:ext cx="255739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cs typeface="Arial"/>
              </a:rPr>
              <a:t>Agile Practice</a:t>
            </a:r>
          </a:p>
          <a:p>
            <a:endParaRPr lang="en-GB" altLang="ja-JP" sz="3000" b="1">
              <a:solidFill>
                <a:schemeClr val="bg1"/>
              </a:solidFill>
              <a:cs typeface="Arial"/>
            </a:endParaRPr>
          </a:p>
          <a:p>
            <a:endParaRPr lang="en-GB" sz="3000" b="1">
              <a:solidFill>
                <a:srgbClr val="FFFFFF"/>
              </a:solidFill>
              <a:ea typeface="Arial Unicode MS"/>
              <a:cs typeface="+mn-lt"/>
            </a:endParaRPr>
          </a:p>
        </p:txBody>
      </p:sp>
      <p:pic>
        <p:nvPicPr>
          <p:cNvPr id="6" name="Picture 4" descr="Diagram&#10;&#10;Description automatically generated">
            <a:extLst>
              <a:ext uri="{FF2B5EF4-FFF2-40B4-BE49-F238E27FC236}">
                <a16:creationId xmlns:a16="http://schemas.microsoft.com/office/drawing/2014/main" id="{99D612A8-2903-3741-624E-4CCE6E90E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76" y="1253495"/>
            <a:ext cx="10636854" cy="53450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FEC5EC-DFDA-D417-ACD9-947AAC925051}"/>
              </a:ext>
            </a:extLst>
          </p:cNvPr>
          <p:cNvSpPr/>
          <p:nvPr/>
        </p:nvSpPr>
        <p:spPr>
          <a:xfrm>
            <a:off x="524869" y="1327230"/>
            <a:ext cx="3316300" cy="253201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5F0D76-81F4-05EF-A421-901853A107C2}"/>
              </a:ext>
            </a:extLst>
          </p:cNvPr>
          <p:cNvSpPr txBox="1"/>
          <p:nvPr/>
        </p:nvSpPr>
        <p:spPr>
          <a:xfrm>
            <a:off x="977153" y="510987"/>
            <a:ext cx="904706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>
                <a:cs typeface="Arial"/>
              </a:rPr>
              <a:t>Agile Flow</a:t>
            </a:r>
          </a:p>
        </p:txBody>
      </p:sp>
    </p:spTree>
    <p:extLst>
      <p:ext uri="{BB962C8B-B14F-4D97-AF65-F5344CB8AC3E}">
        <p14:creationId xmlns:p14="http://schemas.microsoft.com/office/powerpoint/2010/main" val="3196775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FE3456-5FD8-7043-2C35-885755D52074}"/>
              </a:ext>
            </a:extLst>
          </p:cNvPr>
          <p:cNvSpPr/>
          <p:nvPr/>
        </p:nvSpPr>
        <p:spPr>
          <a:xfrm>
            <a:off x="803753" y="1617945"/>
            <a:ext cx="2432136" cy="4540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DC0DE-A913-2C42-9298-32C8D1D49680}"/>
              </a:ext>
            </a:extLst>
          </p:cNvPr>
          <p:cNvSpPr txBox="1"/>
          <p:nvPr/>
        </p:nvSpPr>
        <p:spPr>
          <a:xfrm>
            <a:off x="897698" y="1920657"/>
            <a:ext cx="255739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cs typeface="Arial"/>
              </a:rPr>
              <a:t>IPM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DB159-B413-15B4-EAD5-58FDF51CC2FE}"/>
              </a:ext>
            </a:extLst>
          </p:cNvPr>
          <p:cNvSpPr txBox="1"/>
          <p:nvPr/>
        </p:nvSpPr>
        <p:spPr>
          <a:xfrm>
            <a:off x="897697" y="4154464"/>
            <a:ext cx="255739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3000" b="1">
              <a:solidFill>
                <a:schemeClr val="bg1"/>
              </a:solidFill>
              <a:cs typeface="Arial"/>
            </a:endParaRP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D8C35F-6EAD-F073-CF6F-F09311AFE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577" y="263791"/>
            <a:ext cx="6194612" cy="3515499"/>
          </a:xfrm>
          <a:prstGeom prst="rect">
            <a:avLst/>
          </a:prstGeom>
        </p:spPr>
      </p:pic>
      <p:pic>
        <p:nvPicPr>
          <p:cNvPr id="6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2825D55-908F-EAFE-0813-212429CA6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765" y="2930145"/>
            <a:ext cx="4419600" cy="3570579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72557883-3265-3B58-1CF5-31BAB0F2AC56}"/>
              </a:ext>
            </a:extLst>
          </p:cNvPr>
          <p:cNvSpPr/>
          <p:nvPr/>
        </p:nvSpPr>
        <p:spPr>
          <a:xfrm>
            <a:off x="6571128" y="4356847"/>
            <a:ext cx="627529" cy="35858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cs typeface="Arial"/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2DB38780-05D3-3F11-BA35-ABBC8C8D4245}"/>
              </a:ext>
            </a:extLst>
          </p:cNvPr>
          <p:cNvSpPr/>
          <p:nvPr/>
        </p:nvSpPr>
        <p:spPr>
          <a:xfrm>
            <a:off x="4294092" y="4760259"/>
            <a:ext cx="869576" cy="4034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cs typeface="Arial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2D13F7-BED3-D632-EC85-0CA4F5DCACD5}"/>
              </a:ext>
            </a:extLst>
          </p:cNvPr>
          <p:cNvCxnSpPr/>
          <p:nvPr/>
        </p:nvCxnSpPr>
        <p:spPr>
          <a:xfrm flipV="1">
            <a:off x="7198658" y="4549588"/>
            <a:ext cx="1640542" cy="26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1D4EDD-CAAF-3BF1-7FBF-ACDECB705954}"/>
              </a:ext>
            </a:extLst>
          </p:cNvPr>
          <p:cNvCxnSpPr>
            <a:cxnSpLocks/>
          </p:cNvCxnSpPr>
          <p:nvPr/>
        </p:nvCxnSpPr>
        <p:spPr>
          <a:xfrm flipV="1">
            <a:off x="5163670" y="4979894"/>
            <a:ext cx="3854824" cy="26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5761DC-3EC8-9D6F-B3C8-AC29F4FC2335}"/>
              </a:ext>
            </a:extLst>
          </p:cNvPr>
          <p:cNvSpPr txBox="1"/>
          <p:nvPr/>
        </p:nvSpPr>
        <p:spPr>
          <a:xfrm>
            <a:off x="8767482" y="4374776"/>
            <a:ext cx="37847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Arial"/>
              </a:rPr>
              <a:t>Story point (workload estimation)</a:t>
            </a:r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556DDC-2E9B-7527-6E34-3AA53F0A25EA}"/>
              </a:ext>
            </a:extLst>
          </p:cNvPr>
          <p:cNvSpPr txBox="1"/>
          <p:nvPr/>
        </p:nvSpPr>
        <p:spPr>
          <a:xfrm>
            <a:off x="9018494" y="4840941"/>
            <a:ext cx="37847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Arial"/>
              </a:rPr>
              <a:t>Priority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72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FE3456-5FD8-7043-2C35-885755D52074}"/>
              </a:ext>
            </a:extLst>
          </p:cNvPr>
          <p:cNvSpPr/>
          <p:nvPr/>
        </p:nvSpPr>
        <p:spPr>
          <a:xfrm>
            <a:off x="803753" y="1617945"/>
            <a:ext cx="2432136" cy="4540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DC0DE-A913-2C42-9298-32C8D1D49680}"/>
              </a:ext>
            </a:extLst>
          </p:cNvPr>
          <p:cNvSpPr txBox="1"/>
          <p:nvPr/>
        </p:nvSpPr>
        <p:spPr>
          <a:xfrm>
            <a:off x="897698" y="1920657"/>
            <a:ext cx="255739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000" b="1">
                <a:solidFill>
                  <a:schemeClr val="bg1"/>
                </a:solidFill>
                <a:cs typeface="Arial"/>
              </a:rPr>
              <a:t>Architecture</a:t>
            </a:r>
            <a:endParaRPr lang="en-GB" sz="30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DB159-B413-15B4-EAD5-58FDF51CC2FE}"/>
              </a:ext>
            </a:extLst>
          </p:cNvPr>
          <p:cNvSpPr txBox="1"/>
          <p:nvPr/>
        </p:nvSpPr>
        <p:spPr>
          <a:xfrm>
            <a:off x="897697" y="4154464"/>
            <a:ext cx="255739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cs typeface="Arial"/>
              </a:rPr>
              <a:t>Agile Practice</a:t>
            </a:r>
          </a:p>
          <a:p>
            <a:endParaRPr lang="en-GB" altLang="ja-JP" sz="3000" b="1">
              <a:solidFill>
                <a:schemeClr val="bg1"/>
              </a:solidFill>
              <a:cs typeface="Arial"/>
            </a:endParaRPr>
          </a:p>
          <a:p>
            <a:endParaRPr lang="en-GB" sz="3000" b="1">
              <a:solidFill>
                <a:srgbClr val="FFFFFF"/>
              </a:solidFill>
              <a:ea typeface="Arial Unicode MS"/>
              <a:cs typeface="+mn-lt"/>
            </a:endParaRPr>
          </a:p>
        </p:txBody>
      </p:sp>
      <p:pic>
        <p:nvPicPr>
          <p:cNvPr id="6" name="Picture 4" descr="Diagram&#10;&#10;Description automatically generated">
            <a:extLst>
              <a:ext uri="{FF2B5EF4-FFF2-40B4-BE49-F238E27FC236}">
                <a16:creationId xmlns:a16="http://schemas.microsoft.com/office/drawing/2014/main" id="{99D612A8-2903-3741-624E-4CCE6E90E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76" y="1253495"/>
            <a:ext cx="10636854" cy="53450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FEC5EC-DFDA-D417-ACD9-947AAC925051}"/>
              </a:ext>
            </a:extLst>
          </p:cNvPr>
          <p:cNvSpPr/>
          <p:nvPr/>
        </p:nvSpPr>
        <p:spPr>
          <a:xfrm>
            <a:off x="4648634" y="1802360"/>
            <a:ext cx="3737641" cy="348226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3ADC66-7D68-DE63-5AD3-7DDBCF9D1EE2}"/>
              </a:ext>
            </a:extLst>
          </p:cNvPr>
          <p:cNvSpPr txBox="1"/>
          <p:nvPr/>
        </p:nvSpPr>
        <p:spPr>
          <a:xfrm>
            <a:off x="977153" y="510987"/>
            <a:ext cx="904706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>
                <a:cs typeface="Arial"/>
              </a:rPr>
              <a:t>Agile Flow</a:t>
            </a:r>
          </a:p>
        </p:txBody>
      </p:sp>
    </p:spTree>
    <p:extLst>
      <p:ext uri="{BB962C8B-B14F-4D97-AF65-F5344CB8AC3E}">
        <p14:creationId xmlns:p14="http://schemas.microsoft.com/office/powerpoint/2010/main" val="3041057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FE3456-5FD8-7043-2C35-885755D52074}"/>
              </a:ext>
            </a:extLst>
          </p:cNvPr>
          <p:cNvSpPr/>
          <p:nvPr/>
        </p:nvSpPr>
        <p:spPr>
          <a:xfrm>
            <a:off x="803753" y="1617945"/>
            <a:ext cx="2432136" cy="4540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DC0DE-A913-2C42-9298-32C8D1D49680}"/>
              </a:ext>
            </a:extLst>
          </p:cNvPr>
          <p:cNvSpPr txBox="1"/>
          <p:nvPr/>
        </p:nvSpPr>
        <p:spPr>
          <a:xfrm>
            <a:off x="897698" y="1920657"/>
            <a:ext cx="2557397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cs typeface="Arial"/>
              </a:rPr>
              <a:t>Daily:</a:t>
            </a:r>
          </a:p>
          <a:p>
            <a:r>
              <a:rPr lang="en-GB" sz="2000" b="1">
                <a:solidFill>
                  <a:schemeClr val="bg1"/>
                </a:solidFill>
                <a:cs typeface="Arial"/>
              </a:rPr>
              <a:t>Stand up meeting</a:t>
            </a:r>
          </a:p>
          <a:p>
            <a:r>
              <a:rPr lang="en-GB" sz="2000" b="1">
                <a:solidFill>
                  <a:schemeClr val="bg1"/>
                </a:solidFill>
                <a:cs typeface="Arial"/>
              </a:rPr>
              <a:t>Story kick-off</a:t>
            </a:r>
          </a:p>
          <a:p>
            <a:r>
              <a:rPr lang="en-GB" sz="2000" b="1">
                <a:solidFill>
                  <a:schemeClr val="bg1"/>
                </a:solidFill>
                <a:cs typeface="Arial"/>
              </a:rPr>
              <a:t>Desk check</a:t>
            </a:r>
          </a:p>
          <a:p>
            <a:r>
              <a:rPr lang="en-GB" sz="2000" b="1">
                <a:solidFill>
                  <a:schemeClr val="bg1"/>
                </a:solidFill>
                <a:cs typeface="Arial"/>
              </a:rPr>
              <a:t>Code review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DB159-B413-15B4-EAD5-58FDF51CC2FE}"/>
              </a:ext>
            </a:extLst>
          </p:cNvPr>
          <p:cNvSpPr txBox="1"/>
          <p:nvPr/>
        </p:nvSpPr>
        <p:spPr>
          <a:xfrm>
            <a:off x="897697" y="4154464"/>
            <a:ext cx="255739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30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5F9A8-A44B-2974-218B-FBB7E071D0AB}"/>
              </a:ext>
            </a:extLst>
          </p:cNvPr>
          <p:cNvSpPr txBox="1"/>
          <p:nvPr/>
        </p:nvSpPr>
        <p:spPr>
          <a:xfrm>
            <a:off x="4473388" y="1237129"/>
            <a:ext cx="7243482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Arial"/>
              </a:rPr>
              <a:t>Stand up meeting (~10mins)</a:t>
            </a:r>
          </a:p>
          <a:p>
            <a:pPr marL="285750" indent="-285750">
              <a:buFont typeface="Calibri"/>
              <a:buChar char="-"/>
            </a:pPr>
            <a:r>
              <a:rPr lang="en-GB">
                <a:cs typeface="Arial"/>
              </a:rPr>
              <a:t>Update Progress</a:t>
            </a:r>
          </a:p>
          <a:p>
            <a:pPr marL="285750" indent="-285750">
              <a:buFont typeface="Calibri"/>
              <a:buChar char="-"/>
            </a:pPr>
            <a:r>
              <a:rPr lang="en-GB">
                <a:cs typeface="Arial"/>
              </a:rPr>
              <a:t>Blockers</a:t>
            </a:r>
          </a:p>
          <a:p>
            <a:pPr marL="285750" indent="-285750">
              <a:buFont typeface="Calibri"/>
              <a:buChar char="-"/>
            </a:pPr>
            <a:endParaRPr lang="en-GB">
              <a:cs typeface="Arial"/>
            </a:endParaRPr>
          </a:p>
          <a:p>
            <a:r>
              <a:rPr lang="en-GB">
                <a:cs typeface="Arial"/>
              </a:rPr>
              <a:t>Story kick-off </a:t>
            </a:r>
          </a:p>
          <a:p>
            <a:pPr marL="285750" indent="-285750">
              <a:buFont typeface="Calibri"/>
              <a:buChar char="-"/>
            </a:pPr>
            <a:r>
              <a:rPr lang="en-GB">
                <a:cs typeface="Arial"/>
              </a:rPr>
              <a:t>Sync up Developers / QA / BA before development</a:t>
            </a:r>
          </a:p>
          <a:p>
            <a:pPr marL="285750" indent="-285750">
              <a:buFont typeface="Calibri"/>
              <a:buChar char="-"/>
            </a:pPr>
            <a:r>
              <a:rPr lang="en-GB">
                <a:cs typeface="Arial"/>
              </a:rPr>
              <a:t>Understand story, share ideas</a:t>
            </a:r>
          </a:p>
          <a:p>
            <a:pPr marL="285750" indent="-285750">
              <a:buFont typeface="Calibri"/>
              <a:buChar char="-"/>
            </a:pPr>
            <a:endParaRPr lang="en-GB">
              <a:cs typeface="Arial"/>
            </a:endParaRPr>
          </a:p>
          <a:p>
            <a:r>
              <a:rPr lang="en-GB">
                <a:cs typeface="Arial"/>
              </a:rPr>
              <a:t>Desk check</a:t>
            </a:r>
          </a:p>
          <a:p>
            <a:pPr marL="285750" indent="-285750">
              <a:buFont typeface="Calibri"/>
              <a:buChar char="-"/>
            </a:pPr>
            <a:r>
              <a:rPr lang="en-GB">
                <a:cs typeface="Arial"/>
              </a:rPr>
              <a:t>Demo in-dev functionality</a:t>
            </a:r>
          </a:p>
          <a:p>
            <a:pPr marL="285750" indent="-285750">
              <a:buFont typeface="Calibri"/>
              <a:buChar char="-"/>
            </a:pPr>
            <a:r>
              <a:rPr lang="en-GB">
                <a:cs typeface="Arial"/>
              </a:rPr>
              <a:t>Catch obvious defects</a:t>
            </a:r>
          </a:p>
          <a:p>
            <a:pPr marL="285750" indent="-285750">
              <a:buFont typeface="Calibri"/>
              <a:buChar char="-"/>
            </a:pPr>
            <a:endParaRPr lang="en-GB">
              <a:cs typeface="Arial"/>
            </a:endParaRPr>
          </a:p>
          <a:p>
            <a:r>
              <a:rPr lang="en-GB">
                <a:cs typeface="Arial"/>
              </a:rPr>
              <a:t>Code review</a:t>
            </a:r>
          </a:p>
          <a:p>
            <a:pPr marL="285750" indent="-285750">
              <a:buFont typeface="Calibri"/>
              <a:buChar char="-"/>
            </a:pPr>
            <a:r>
              <a:rPr lang="en-GB">
                <a:cs typeface="Arial"/>
              </a:rPr>
              <a:t>Check code smell</a:t>
            </a:r>
          </a:p>
          <a:p>
            <a:pPr marL="285750" indent="-285750">
              <a:buFont typeface="Calibri"/>
              <a:buChar char="-"/>
            </a:pPr>
            <a:r>
              <a:rPr lang="en-GB">
                <a:cs typeface="Arial"/>
              </a:rPr>
              <a:t>Review last yesterday code</a:t>
            </a:r>
          </a:p>
        </p:txBody>
      </p:sp>
    </p:spTree>
    <p:extLst>
      <p:ext uri="{BB962C8B-B14F-4D97-AF65-F5344CB8AC3E}">
        <p14:creationId xmlns:p14="http://schemas.microsoft.com/office/powerpoint/2010/main" val="664123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FE3456-5FD8-7043-2C35-885755D52074}"/>
              </a:ext>
            </a:extLst>
          </p:cNvPr>
          <p:cNvSpPr/>
          <p:nvPr/>
        </p:nvSpPr>
        <p:spPr>
          <a:xfrm>
            <a:off x="803753" y="1617945"/>
            <a:ext cx="2432136" cy="4540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DC0DE-A913-2C42-9298-32C8D1D49680}"/>
              </a:ext>
            </a:extLst>
          </p:cNvPr>
          <p:cNvSpPr txBox="1"/>
          <p:nvPr/>
        </p:nvSpPr>
        <p:spPr>
          <a:xfrm>
            <a:off x="897698" y="1920657"/>
            <a:ext cx="255739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000" b="1">
                <a:solidFill>
                  <a:schemeClr val="bg1"/>
                </a:solidFill>
                <a:cs typeface="Arial"/>
              </a:rPr>
              <a:t>Architecture</a:t>
            </a:r>
            <a:endParaRPr lang="en-GB" sz="30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DB159-B413-15B4-EAD5-58FDF51CC2FE}"/>
              </a:ext>
            </a:extLst>
          </p:cNvPr>
          <p:cNvSpPr txBox="1"/>
          <p:nvPr/>
        </p:nvSpPr>
        <p:spPr>
          <a:xfrm>
            <a:off x="897697" y="4154464"/>
            <a:ext cx="255739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cs typeface="Arial"/>
              </a:rPr>
              <a:t>Agile Practice</a:t>
            </a:r>
          </a:p>
          <a:p>
            <a:endParaRPr lang="en-GB" altLang="ja-JP" sz="3000" b="1">
              <a:solidFill>
                <a:schemeClr val="bg1"/>
              </a:solidFill>
              <a:cs typeface="Arial"/>
            </a:endParaRPr>
          </a:p>
          <a:p>
            <a:endParaRPr lang="en-GB" sz="3000" b="1">
              <a:solidFill>
                <a:srgbClr val="FFFFFF"/>
              </a:solidFill>
              <a:ea typeface="Arial Unicode MS"/>
              <a:cs typeface="+mn-lt"/>
            </a:endParaRPr>
          </a:p>
        </p:txBody>
      </p:sp>
      <p:pic>
        <p:nvPicPr>
          <p:cNvPr id="6" name="Picture 4" descr="Diagram&#10;&#10;Description automatically generated">
            <a:extLst>
              <a:ext uri="{FF2B5EF4-FFF2-40B4-BE49-F238E27FC236}">
                <a16:creationId xmlns:a16="http://schemas.microsoft.com/office/drawing/2014/main" id="{99D612A8-2903-3741-624E-4CCE6E90E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76" y="1253495"/>
            <a:ext cx="10636854" cy="53450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FEC5EC-DFDA-D417-ACD9-947AAC925051}"/>
              </a:ext>
            </a:extLst>
          </p:cNvPr>
          <p:cNvSpPr/>
          <p:nvPr/>
        </p:nvSpPr>
        <p:spPr>
          <a:xfrm flipV="1">
            <a:off x="8602069" y="2882089"/>
            <a:ext cx="2966676" cy="118834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A5973B-CCB4-406B-5795-DD6E23823BC2}"/>
              </a:ext>
            </a:extLst>
          </p:cNvPr>
          <p:cNvSpPr/>
          <p:nvPr/>
        </p:nvSpPr>
        <p:spPr>
          <a:xfrm flipV="1">
            <a:off x="5258233" y="5490818"/>
            <a:ext cx="2141924" cy="60563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126295-20D6-4845-4377-6CB19A94898D}"/>
              </a:ext>
            </a:extLst>
          </p:cNvPr>
          <p:cNvSpPr txBox="1"/>
          <p:nvPr/>
        </p:nvSpPr>
        <p:spPr>
          <a:xfrm>
            <a:off x="977153" y="510987"/>
            <a:ext cx="904706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>
                <a:cs typeface="Arial"/>
              </a:rPr>
              <a:t>Agile Flow</a:t>
            </a:r>
          </a:p>
        </p:txBody>
      </p:sp>
    </p:spTree>
    <p:extLst>
      <p:ext uri="{BB962C8B-B14F-4D97-AF65-F5344CB8AC3E}">
        <p14:creationId xmlns:p14="http://schemas.microsoft.com/office/powerpoint/2010/main" val="1916313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FE3456-5FD8-7043-2C35-885755D52074}"/>
              </a:ext>
            </a:extLst>
          </p:cNvPr>
          <p:cNvSpPr/>
          <p:nvPr/>
        </p:nvSpPr>
        <p:spPr>
          <a:xfrm>
            <a:off x="803753" y="1617945"/>
            <a:ext cx="2432136" cy="4540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DC0DE-A913-2C42-9298-32C8D1D49680}"/>
              </a:ext>
            </a:extLst>
          </p:cNvPr>
          <p:cNvSpPr txBox="1"/>
          <p:nvPr/>
        </p:nvSpPr>
        <p:spPr>
          <a:xfrm>
            <a:off x="897698" y="1920657"/>
            <a:ext cx="255739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000" b="1">
                <a:solidFill>
                  <a:schemeClr val="bg1"/>
                </a:solidFill>
                <a:cs typeface="Arial"/>
              </a:rPr>
              <a:t>Architecture</a:t>
            </a:r>
            <a:endParaRPr lang="en-GB" sz="30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DB159-B413-15B4-EAD5-58FDF51CC2FE}"/>
              </a:ext>
            </a:extLst>
          </p:cNvPr>
          <p:cNvSpPr txBox="1"/>
          <p:nvPr/>
        </p:nvSpPr>
        <p:spPr>
          <a:xfrm>
            <a:off x="897697" y="4154464"/>
            <a:ext cx="255739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cs typeface="Arial"/>
              </a:rPr>
              <a:t>Agile Practice</a:t>
            </a:r>
          </a:p>
          <a:p>
            <a:endParaRPr lang="en-GB" altLang="ja-JP" sz="3000" b="1">
              <a:solidFill>
                <a:schemeClr val="bg1"/>
              </a:solidFill>
              <a:cs typeface="Arial"/>
            </a:endParaRPr>
          </a:p>
          <a:p>
            <a:endParaRPr lang="en-GB" sz="3000" b="1">
              <a:solidFill>
                <a:srgbClr val="FFFFFF"/>
              </a:solidFill>
              <a:ea typeface="Arial Unicode MS"/>
              <a:cs typeface="+mn-lt"/>
            </a:endParaRPr>
          </a:p>
        </p:txBody>
      </p:sp>
      <p:pic>
        <p:nvPicPr>
          <p:cNvPr id="6" name="Picture 4" descr="Diagram&#10;&#10;Description automatically generated">
            <a:extLst>
              <a:ext uri="{FF2B5EF4-FFF2-40B4-BE49-F238E27FC236}">
                <a16:creationId xmlns:a16="http://schemas.microsoft.com/office/drawing/2014/main" id="{99D612A8-2903-3741-624E-4CCE6E90E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76" y="1253495"/>
            <a:ext cx="10636854" cy="53450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FEC5EC-DFDA-D417-ACD9-947AAC925051}"/>
              </a:ext>
            </a:extLst>
          </p:cNvPr>
          <p:cNvSpPr/>
          <p:nvPr/>
        </p:nvSpPr>
        <p:spPr>
          <a:xfrm flipV="1">
            <a:off x="5347881" y="1286371"/>
            <a:ext cx="1810230" cy="58770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5D7B8B-7A39-137A-2CE0-2AE77059F8E5}"/>
              </a:ext>
            </a:extLst>
          </p:cNvPr>
          <p:cNvSpPr txBox="1"/>
          <p:nvPr/>
        </p:nvSpPr>
        <p:spPr>
          <a:xfrm>
            <a:off x="977153" y="510987"/>
            <a:ext cx="904706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>
                <a:cs typeface="Arial"/>
              </a:rPr>
              <a:t>Agile Flow</a:t>
            </a:r>
          </a:p>
        </p:txBody>
      </p:sp>
    </p:spTree>
    <p:extLst>
      <p:ext uri="{BB962C8B-B14F-4D97-AF65-F5344CB8AC3E}">
        <p14:creationId xmlns:p14="http://schemas.microsoft.com/office/powerpoint/2010/main" val="1564738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DFF7F0CE-FCB4-987D-4CA0-DE0D68D16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365" y="1794772"/>
            <a:ext cx="7548281" cy="38511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FE3456-5FD8-7043-2C35-885755D52074}"/>
              </a:ext>
            </a:extLst>
          </p:cNvPr>
          <p:cNvSpPr/>
          <p:nvPr/>
        </p:nvSpPr>
        <p:spPr>
          <a:xfrm>
            <a:off x="803753" y="1617945"/>
            <a:ext cx="2432136" cy="4540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DC0DE-A913-2C42-9298-32C8D1D49680}"/>
              </a:ext>
            </a:extLst>
          </p:cNvPr>
          <p:cNvSpPr txBox="1"/>
          <p:nvPr/>
        </p:nvSpPr>
        <p:spPr>
          <a:xfrm>
            <a:off x="897698" y="1920657"/>
            <a:ext cx="311320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cs typeface="Arial"/>
              </a:rPr>
              <a:t>Retrospective</a:t>
            </a:r>
          </a:p>
          <a:p>
            <a:r>
              <a:rPr lang="en-GB" sz="3000" b="1">
                <a:solidFill>
                  <a:schemeClr val="bg1"/>
                </a:solidFill>
                <a:cs typeface="Arial"/>
              </a:rPr>
              <a:t>(Retro)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DB159-B413-15B4-EAD5-58FDF51CC2FE}"/>
              </a:ext>
            </a:extLst>
          </p:cNvPr>
          <p:cNvSpPr txBox="1"/>
          <p:nvPr/>
        </p:nvSpPr>
        <p:spPr>
          <a:xfrm>
            <a:off x="897697" y="4154464"/>
            <a:ext cx="255739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30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184453-5C29-A49A-13F1-A5DC38D5EAE2}"/>
              </a:ext>
            </a:extLst>
          </p:cNvPr>
          <p:cNvSpPr/>
          <p:nvPr/>
        </p:nvSpPr>
        <p:spPr>
          <a:xfrm>
            <a:off x="6719481" y="1614102"/>
            <a:ext cx="2984605" cy="144728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867654-E984-8E3A-1847-91EAAAD3EA96}"/>
              </a:ext>
            </a:extLst>
          </p:cNvPr>
          <p:cNvCxnSpPr/>
          <p:nvPr/>
        </p:nvCxnSpPr>
        <p:spPr>
          <a:xfrm flipV="1">
            <a:off x="9699810" y="2156012"/>
            <a:ext cx="430307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702652E-D820-3AC8-07DC-AB0D41AA1C64}"/>
              </a:ext>
            </a:extLst>
          </p:cNvPr>
          <p:cNvSpPr txBox="1"/>
          <p:nvPr/>
        </p:nvSpPr>
        <p:spPr>
          <a:xfrm>
            <a:off x="10201835" y="1981200"/>
            <a:ext cx="18377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Arial"/>
              </a:rPr>
              <a:t>Secure score</a:t>
            </a:r>
          </a:p>
          <a:p>
            <a:r>
              <a:rPr lang="en-GB">
                <a:cs typeface="Arial"/>
              </a:rPr>
              <a:t>(1-5)</a:t>
            </a:r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7D948F3C-42EB-7CD4-0F71-4F4E3AF9AAAD}"/>
              </a:ext>
            </a:extLst>
          </p:cNvPr>
          <p:cNvSpPr/>
          <p:nvPr/>
        </p:nvSpPr>
        <p:spPr>
          <a:xfrm>
            <a:off x="8606117" y="5333999"/>
            <a:ext cx="224117" cy="22411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35747D9A-B59F-2660-FC3B-AF2D2AB30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91" y="905155"/>
            <a:ext cx="1181100" cy="314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7239156-C2B6-36D9-30A2-E4B49953CD53}"/>
              </a:ext>
            </a:extLst>
          </p:cNvPr>
          <p:cNvSpPr/>
          <p:nvPr/>
        </p:nvSpPr>
        <p:spPr>
          <a:xfrm>
            <a:off x="8422775" y="807278"/>
            <a:ext cx="1433711" cy="47012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0ED2F1-AD95-E2B9-84E3-F81C46129388}"/>
              </a:ext>
            </a:extLst>
          </p:cNvPr>
          <p:cNvCxnSpPr>
            <a:cxnSpLocks/>
          </p:cNvCxnSpPr>
          <p:nvPr/>
        </p:nvCxnSpPr>
        <p:spPr>
          <a:xfrm flipV="1">
            <a:off x="9852210" y="999565"/>
            <a:ext cx="430307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02EB300-C730-9E63-C44B-4123653433F2}"/>
              </a:ext>
            </a:extLst>
          </p:cNvPr>
          <p:cNvSpPr txBox="1"/>
          <p:nvPr/>
        </p:nvSpPr>
        <p:spPr>
          <a:xfrm>
            <a:off x="10372164" y="860611"/>
            <a:ext cx="15867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>
                <a:ea typeface="+mn-lt"/>
                <a:cs typeface="+mn-lt"/>
              </a:rPr>
              <a:t>anonymous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59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2C17BFB-C6FE-942C-FBC1-5376A5DA81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07F2921-CA92-D43E-D8D4-697E26955F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71197" y="1261700"/>
            <a:ext cx="4194628" cy="4333601"/>
          </a:xfrm>
        </p:spPr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04025" y="314026"/>
            <a:ext cx="11160592" cy="38258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4000">
                <a:ea typeface="+mn-lt"/>
                <a:cs typeface="+mn-lt"/>
              </a:rPr>
              <a:t>Development process – Story card lifecycle</a:t>
            </a:r>
            <a:endParaRPr lang="en-US" sz="4000">
              <a:cs typeface="Arial"/>
            </a:endParaRPr>
          </a:p>
          <a:p>
            <a:pPr lvl="0"/>
            <a:endParaRPr lang="en-US" altLang="ko-KR">
              <a:cs typeface="Arial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1E46930-6D0C-459B-97E9-C7887B139706}"/>
              </a:ext>
            </a:extLst>
          </p:cNvPr>
          <p:cNvGrpSpPr/>
          <p:nvPr/>
        </p:nvGrpSpPr>
        <p:grpSpPr>
          <a:xfrm>
            <a:off x="8996705" y="1717893"/>
            <a:ext cx="760089" cy="760088"/>
            <a:chOff x="3702138" y="2000838"/>
            <a:chExt cx="570067" cy="570066"/>
          </a:xfrm>
        </p:grpSpPr>
        <p:sp>
          <p:nvSpPr>
            <p:cNvPr id="18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702139" y="2000837"/>
              <a:ext cx="570066" cy="57006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3733">
                <a:solidFill>
                  <a:schemeClr val="bg1"/>
                </a:solidFill>
              </a:endParaRPr>
            </a:p>
          </p:txBody>
        </p:sp>
        <p:sp>
          <p:nvSpPr>
            <p:cNvPr id="19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748987" y="2049001"/>
              <a:ext cx="475055" cy="475056"/>
            </a:xfrm>
            <a:prstGeom prst="ellipse">
              <a:avLst/>
            </a:prstGeom>
            <a:solidFill>
              <a:schemeClr val="accent4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3733">
                <a:solidFill>
                  <a:schemeClr val="bg1"/>
                </a:solidFill>
              </a:endParaRPr>
            </a:p>
          </p:txBody>
        </p:sp>
        <p:sp>
          <p:nvSpPr>
            <p:cNvPr id="20" name="직사각형 69"/>
            <p:cNvSpPr/>
            <p:nvPr/>
          </p:nvSpPr>
          <p:spPr>
            <a:xfrm>
              <a:off x="3766270" y="2111788"/>
              <a:ext cx="395782" cy="346249"/>
            </a:xfrm>
            <a:prstGeom prst="rect">
              <a:avLst/>
            </a:prstGeom>
          </p:spPr>
          <p:txBody>
            <a:bodyPr wrap="non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>
                  <a:solidFill>
                    <a:schemeClr val="bg1"/>
                  </a:solidFill>
                  <a:cs typeface="Arial"/>
                </a:rPr>
                <a:t>05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4366D4-37D1-48C1-B8C1-80CEAFA076EE}"/>
              </a:ext>
            </a:extLst>
          </p:cNvPr>
          <p:cNvGrpSpPr/>
          <p:nvPr/>
        </p:nvGrpSpPr>
        <p:grpSpPr>
          <a:xfrm>
            <a:off x="8767062" y="2697626"/>
            <a:ext cx="760089" cy="760088"/>
            <a:chOff x="3702138" y="2704322"/>
            <a:chExt cx="570067" cy="570066"/>
          </a:xfrm>
        </p:grpSpPr>
        <p:sp>
          <p:nvSpPr>
            <p:cNvPr id="22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702139" y="2704321"/>
              <a:ext cx="570066" cy="57006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3733">
                <a:solidFill>
                  <a:schemeClr val="bg1"/>
                </a:solidFill>
              </a:endParaRPr>
            </a:p>
          </p:txBody>
        </p:sp>
        <p:sp>
          <p:nvSpPr>
            <p:cNvPr id="23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748987" y="2752484"/>
              <a:ext cx="475055" cy="475056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3733">
                <a:solidFill>
                  <a:schemeClr val="bg1"/>
                </a:solidFill>
              </a:endParaRPr>
            </a:p>
          </p:txBody>
        </p:sp>
        <p:sp>
          <p:nvSpPr>
            <p:cNvPr id="24" name="직사각형 69"/>
            <p:cNvSpPr/>
            <p:nvPr/>
          </p:nvSpPr>
          <p:spPr>
            <a:xfrm>
              <a:off x="3766270" y="2815810"/>
              <a:ext cx="395782" cy="346249"/>
            </a:xfrm>
            <a:prstGeom prst="rect">
              <a:avLst/>
            </a:prstGeom>
          </p:spPr>
          <p:txBody>
            <a:bodyPr wrap="non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>
                  <a:solidFill>
                    <a:schemeClr val="bg1"/>
                  </a:solidFill>
                  <a:cs typeface="Arial"/>
                </a:rPr>
                <a:t>06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5595E1-4D57-44D3-9CF7-138306690280}"/>
              </a:ext>
            </a:extLst>
          </p:cNvPr>
          <p:cNvGrpSpPr/>
          <p:nvPr/>
        </p:nvGrpSpPr>
        <p:grpSpPr>
          <a:xfrm>
            <a:off x="8547856" y="3750425"/>
            <a:ext cx="760089" cy="760088"/>
            <a:chOff x="3702138" y="3407805"/>
            <a:chExt cx="570067" cy="570066"/>
          </a:xfrm>
        </p:grpSpPr>
        <p:sp>
          <p:nvSpPr>
            <p:cNvPr id="2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702139" y="3407804"/>
              <a:ext cx="570066" cy="57006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3733">
                <a:solidFill>
                  <a:schemeClr val="bg1"/>
                </a:solidFill>
              </a:endParaRPr>
            </a:p>
          </p:txBody>
        </p:sp>
        <p:sp>
          <p:nvSpPr>
            <p:cNvPr id="27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748987" y="3455968"/>
              <a:ext cx="475055" cy="475056"/>
            </a:xfrm>
            <a:prstGeom prst="ellipse">
              <a:avLst/>
            </a:prstGeom>
            <a:solidFill>
              <a:schemeClr val="accent4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3733">
                <a:solidFill>
                  <a:schemeClr val="bg1"/>
                </a:solidFill>
              </a:endParaRPr>
            </a:p>
          </p:txBody>
        </p:sp>
        <p:sp>
          <p:nvSpPr>
            <p:cNvPr id="28" name="직사각형 69"/>
            <p:cNvSpPr/>
            <p:nvPr/>
          </p:nvSpPr>
          <p:spPr>
            <a:xfrm>
              <a:off x="3766270" y="3519832"/>
              <a:ext cx="395782" cy="346249"/>
            </a:xfrm>
            <a:prstGeom prst="rect">
              <a:avLst/>
            </a:prstGeom>
          </p:spPr>
          <p:txBody>
            <a:bodyPr wrap="non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>
                  <a:solidFill>
                    <a:schemeClr val="bg1"/>
                  </a:solidFill>
                  <a:cs typeface="Arial"/>
                </a:rPr>
                <a:t>07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993A761-DC70-451E-8901-E82F2F5839BA}"/>
              </a:ext>
            </a:extLst>
          </p:cNvPr>
          <p:cNvGrpSpPr/>
          <p:nvPr/>
        </p:nvGrpSpPr>
        <p:grpSpPr>
          <a:xfrm>
            <a:off x="8276459" y="4677964"/>
            <a:ext cx="760089" cy="760088"/>
            <a:chOff x="3702138" y="4111288"/>
            <a:chExt cx="570067" cy="570066"/>
          </a:xfrm>
        </p:grpSpPr>
        <p:sp>
          <p:nvSpPr>
            <p:cNvPr id="30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702139" y="4111287"/>
              <a:ext cx="570066" cy="57006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3733">
                <a:solidFill>
                  <a:schemeClr val="bg1"/>
                </a:solidFill>
              </a:endParaRPr>
            </a:p>
          </p:txBody>
        </p:sp>
        <p:sp>
          <p:nvSpPr>
            <p:cNvPr id="3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3748987" y="4159451"/>
              <a:ext cx="475055" cy="475056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3733">
                <a:solidFill>
                  <a:schemeClr val="bg1"/>
                </a:solidFill>
              </a:endParaRPr>
            </a:p>
          </p:txBody>
        </p:sp>
        <p:sp>
          <p:nvSpPr>
            <p:cNvPr id="32" name="직사각형 69"/>
            <p:cNvSpPr/>
            <p:nvPr/>
          </p:nvSpPr>
          <p:spPr>
            <a:xfrm>
              <a:off x="3766270" y="4223855"/>
              <a:ext cx="395782" cy="346249"/>
            </a:xfrm>
            <a:prstGeom prst="rect">
              <a:avLst/>
            </a:prstGeom>
          </p:spPr>
          <p:txBody>
            <a:bodyPr wrap="non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>
                  <a:solidFill>
                    <a:schemeClr val="bg1"/>
                  </a:solidFill>
                  <a:cs typeface="Arial"/>
                </a:rPr>
                <a:t>08</a:t>
              </a:r>
            </a:p>
          </p:txBody>
        </p:sp>
      </p:grpSp>
      <p:grpSp>
        <p:nvGrpSpPr>
          <p:cNvPr id="29" name="그룹 10">
            <a:extLst>
              <a:ext uri="{FF2B5EF4-FFF2-40B4-BE49-F238E27FC236}">
                <a16:creationId xmlns:a16="http://schemas.microsoft.com/office/drawing/2014/main" id="{F3E8A920-999F-3D33-EBDA-ACC230826D8F}"/>
              </a:ext>
            </a:extLst>
          </p:cNvPr>
          <p:cNvGrpSpPr/>
          <p:nvPr/>
        </p:nvGrpSpPr>
        <p:grpSpPr>
          <a:xfrm>
            <a:off x="2858951" y="2521645"/>
            <a:ext cx="760089" cy="760088"/>
            <a:chOff x="3702138" y="2000838"/>
            <a:chExt cx="570067" cy="570066"/>
          </a:xfrm>
        </p:grpSpPr>
        <p:sp>
          <p:nvSpPr>
            <p:cNvPr id="33" name="AutoShape 92">
              <a:extLst>
                <a:ext uri="{FF2B5EF4-FFF2-40B4-BE49-F238E27FC236}">
                  <a16:creationId xmlns:a16="http://schemas.microsoft.com/office/drawing/2014/main" id="{C75F351F-C57C-8477-1B4C-BD81B927FA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3702139" y="2000837"/>
              <a:ext cx="570066" cy="57006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3733">
                <a:solidFill>
                  <a:schemeClr val="bg1"/>
                </a:solidFill>
              </a:endParaRPr>
            </a:p>
          </p:txBody>
        </p:sp>
        <p:sp>
          <p:nvSpPr>
            <p:cNvPr id="34" name="AutoShape 92">
              <a:extLst>
                <a:ext uri="{FF2B5EF4-FFF2-40B4-BE49-F238E27FC236}">
                  <a16:creationId xmlns:a16="http://schemas.microsoft.com/office/drawing/2014/main" id="{B5162E2B-E221-08D6-62BA-2A33144132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3748987" y="2049001"/>
              <a:ext cx="475055" cy="475056"/>
            </a:xfrm>
            <a:prstGeom prst="ellipse">
              <a:avLst/>
            </a:prstGeom>
            <a:solidFill>
              <a:schemeClr val="accent4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3733">
                <a:solidFill>
                  <a:schemeClr val="bg1"/>
                </a:solidFill>
              </a:endParaRPr>
            </a:p>
          </p:txBody>
        </p:sp>
        <p:sp>
          <p:nvSpPr>
            <p:cNvPr id="35" name="직사각형 69">
              <a:extLst>
                <a:ext uri="{FF2B5EF4-FFF2-40B4-BE49-F238E27FC236}">
                  <a16:creationId xmlns:a16="http://schemas.microsoft.com/office/drawing/2014/main" id="{5484EBD8-10FA-EAB3-594E-BAADC1E9EC05}"/>
                </a:ext>
              </a:extLst>
            </p:cNvPr>
            <p:cNvSpPr/>
            <p:nvPr/>
          </p:nvSpPr>
          <p:spPr>
            <a:xfrm>
              <a:off x="3766270" y="2111788"/>
              <a:ext cx="395782" cy="346249"/>
            </a:xfrm>
            <a:prstGeom prst="rect">
              <a:avLst/>
            </a:prstGeom>
          </p:spPr>
          <p:txBody>
            <a:bodyPr wrap="non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>
                  <a:solidFill>
                    <a:schemeClr val="bg1"/>
                  </a:solidFill>
                  <a:cs typeface="Arial"/>
                </a:rPr>
                <a:t>02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11">
            <a:extLst>
              <a:ext uri="{FF2B5EF4-FFF2-40B4-BE49-F238E27FC236}">
                <a16:creationId xmlns:a16="http://schemas.microsoft.com/office/drawing/2014/main" id="{44ED2199-3DA7-283E-D7A7-A96953B4B87B}"/>
              </a:ext>
            </a:extLst>
          </p:cNvPr>
          <p:cNvGrpSpPr/>
          <p:nvPr/>
        </p:nvGrpSpPr>
        <p:grpSpPr>
          <a:xfrm>
            <a:off x="3078157" y="1538968"/>
            <a:ext cx="760089" cy="760088"/>
            <a:chOff x="3702138" y="2704322"/>
            <a:chExt cx="570067" cy="570066"/>
          </a:xfrm>
        </p:grpSpPr>
        <p:sp>
          <p:nvSpPr>
            <p:cNvPr id="37" name="AutoShape 92">
              <a:extLst>
                <a:ext uri="{FF2B5EF4-FFF2-40B4-BE49-F238E27FC236}">
                  <a16:creationId xmlns:a16="http://schemas.microsoft.com/office/drawing/2014/main" id="{90733B70-8F98-53F6-8163-AE2CAC6873C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3702139" y="2704321"/>
              <a:ext cx="570066" cy="57006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3733">
                <a:solidFill>
                  <a:schemeClr val="bg1"/>
                </a:solidFill>
              </a:endParaRPr>
            </a:p>
          </p:txBody>
        </p:sp>
        <p:sp>
          <p:nvSpPr>
            <p:cNvPr id="39" name="AutoShape 92">
              <a:extLst>
                <a:ext uri="{FF2B5EF4-FFF2-40B4-BE49-F238E27FC236}">
                  <a16:creationId xmlns:a16="http://schemas.microsoft.com/office/drawing/2014/main" id="{BB127777-8208-B2EE-17B6-1134AC07BA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3748987" y="2752484"/>
              <a:ext cx="475055" cy="475056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3733">
                <a:solidFill>
                  <a:schemeClr val="bg1"/>
                </a:solidFill>
              </a:endParaRPr>
            </a:p>
          </p:txBody>
        </p:sp>
        <p:sp>
          <p:nvSpPr>
            <p:cNvPr id="55" name="직사각형 69">
              <a:extLst>
                <a:ext uri="{FF2B5EF4-FFF2-40B4-BE49-F238E27FC236}">
                  <a16:creationId xmlns:a16="http://schemas.microsoft.com/office/drawing/2014/main" id="{058E678E-10C4-A8B8-9F59-58B5ABC4E195}"/>
                </a:ext>
              </a:extLst>
            </p:cNvPr>
            <p:cNvSpPr/>
            <p:nvPr/>
          </p:nvSpPr>
          <p:spPr>
            <a:xfrm>
              <a:off x="3766270" y="2815810"/>
              <a:ext cx="395782" cy="346249"/>
            </a:xfrm>
            <a:prstGeom prst="rect">
              <a:avLst/>
            </a:prstGeom>
          </p:spPr>
          <p:txBody>
            <a:bodyPr wrap="non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>
                  <a:solidFill>
                    <a:schemeClr val="bg1"/>
                  </a:solidFill>
                  <a:cs typeface="Arial"/>
                </a:rPr>
                <a:t>01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그룹 12">
            <a:extLst>
              <a:ext uri="{FF2B5EF4-FFF2-40B4-BE49-F238E27FC236}">
                <a16:creationId xmlns:a16="http://schemas.microsoft.com/office/drawing/2014/main" id="{B56565B3-66D8-BE96-B1CC-67FC72CC0EE2}"/>
              </a:ext>
            </a:extLst>
          </p:cNvPr>
          <p:cNvGrpSpPr/>
          <p:nvPr/>
        </p:nvGrpSpPr>
        <p:grpSpPr>
          <a:xfrm>
            <a:off x="2201334" y="4585492"/>
            <a:ext cx="760089" cy="760088"/>
            <a:chOff x="3702138" y="3407805"/>
            <a:chExt cx="570067" cy="570066"/>
          </a:xfrm>
        </p:grpSpPr>
        <p:sp>
          <p:nvSpPr>
            <p:cNvPr id="57" name="AutoShape 92">
              <a:extLst>
                <a:ext uri="{FF2B5EF4-FFF2-40B4-BE49-F238E27FC236}">
                  <a16:creationId xmlns:a16="http://schemas.microsoft.com/office/drawing/2014/main" id="{07333F2B-C4FC-434B-E0FF-BA00C7ACFE8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3702139" y="3407804"/>
              <a:ext cx="570066" cy="57006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3733">
                <a:solidFill>
                  <a:schemeClr val="bg1"/>
                </a:solidFill>
              </a:endParaRPr>
            </a:p>
          </p:txBody>
        </p:sp>
        <p:sp>
          <p:nvSpPr>
            <p:cNvPr id="58" name="AutoShape 92">
              <a:extLst>
                <a:ext uri="{FF2B5EF4-FFF2-40B4-BE49-F238E27FC236}">
                  <a16:creationId xmlns:a16="http://schemas.microsoft.com/office/drawing/2014/main" id="{7136A1E7-88A1-7081-07B0-0A6BDC5CC0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3748987" y="3455968"/>
              <a:ext cx="475055" cy="475056"/>
            </a:xfrm>
            <a:prstGeom prst="ellipse">
              <a:avLst/>
            </a:prstGeom>
            <a:solidFill>
              <a:schemeClr val="accent4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3733">
                <a:solidFill>
                  <a:schemeClr val="bg1"/>
                </a:solidFill>
              </a:endParaRPr>
            </a:p>
          </p:txBody>
        </p:sp>
        <p:sp>
          <p:nvSpPr>
            <p:cNvPr id="59" name="직사각형 69">
              <a:extLst>
                <a:ext uri="{FF2B5EF4-FFF2-40B4-BE49-F238E27FC236}">
                  <a16:creationId xmlns:a16="http://schemas.microsoft.com/office/drawing/2014/main" id="{5F8BAB82-E937-13ED-FB6C-7760B0EF4848}"/>
                </a:ext>
              </a:extLst>
            </p:cNvPr>
            <p:cNvSpPr/>
            <p:nvPr/>
          </p:nvSpPr>
          <p:spPr>
            <a:xfrm>
              <a:off x="3766270" y="3519832"/>
              <a:ext cx="395782" cy="346249"/>
            </a:xfrm>
            <a:prstGeom prst="rect">
              <a:avLst/>
            </a:prstGeom>
          </p:spPr>
          <p:txBody>
            <a:bodyPr wrap="non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>
                  <a:solidFill>
                    <a:schemeClr val="bg1"/>
                  </a:solidFill>
                  <a:cs typeface="Arial"/>
                </a:rPr>
                <a:t>04</a:t>
              </a:r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그룹 16">
            <a:extLst>
              <a:ext uri="{FF2B5EF4-FFF2-40B4-BE49-F238E27FC236}">
                <a16:creationId xmlns:a16="http://schemas.microsoft.com/office/drawing/2014/main" id="{331356BD-52E9-6149-C406-D57BE6A864E3}"/>
              </a:ext>
            </a:extLst>
          </p:cNvPr>
          <p:cNvGrpSpPr/>
          <p:nvPr/>
        </p:nvGrpSpPr>
        <p:grpSpPr>
          <a:xfrm>
            <a:off x="2577117" y="3561059"/>
            <a:ext cx="760089" cy="760088"/>
            <a:chOff x="3702138" y="4111288"/>
            <a:chExt cx="570067" cy="570066"/>
          </a:xfrm>
        </p:grpSpPr>
        <p:sp>
          <p:nvSpPr>
            <p:cNvPr id="61" name="AutoShape 92">
              <a:extLst>
                <a:ext uri="{FF2B5EF4-FFF2-40B4-BE49-F238E27FC236}">
                  <a16:creationId xmlns:a16="http://schemas.microsoft.com/office/drawing/2014/main" id="{B6F4895D-A0CE-7281-8D75-1235E8A519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3702139" y="4111287"/>
              <a:ext cx="570066" cy="57006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3733">
                <a:solidFill>
                  <a:schemeClr val="bg1"/>
                </a:solidFill>
              </a:endParaRPr>
            </a:p>
          </p:txBody>
        </p:sp>
        <p:sp>
          <p:nvSpPr>
            <p:cNvPr id="62" name="AutoShape 92">
              <a:extLst>
                <a:ext uri="{FF2B5EF4-FFF2-40B4-BE49-F238E27FC236}">
                  <a16:creationId xmlns:a16="http://schemas.microsoft.com/office/drawing/2014/main" id="{BA14127C-2BD4-54A9-537C-BB9BFAA7CFF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3748987" y="4159451"/>
              <a:ext cx="475055" cy="475056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3733">
                <a:solidFill>
                  <a:schemeClr val="bg1"/>
                </a:solidFill>
              </a:endParaRPr>
            </a:p>
          </p:txBody>
        </p:sp>
        <p:sp>
          <p:nvSpPr>
            <p:cNvPr id="63" name="직사각형 69">
              <a:extLst>
                <a:ext uri="{FF2B5EF4-FFF2-40B4-BE49-F238E27FC236}">
                  <a16:creationId xmlns:a16="http://schemas.microsoft.com/office/drawing/2014/main" id="{864C7B1F-0BF8-04A2-091A-6A1B82337504}"/>
                </a:ext>
              </a:extLst>
            </p:cNvPr>
            <p:cNvSpPr/>
            <p:nvPr/>
          </p:nvSpPr>
          <p:spPr>
            <a:xfrm>
              <a:off x="3766270" y="4223855"/>
              <a:ext cx="395782" cy="346249"/>
            </a:xfrm>
            <a:prstGeom prst="rect">
              <a:avLst/>
            </a:prstGeom>
          </p:spPr>
          <p:txBody>
            <a:bodyPr wrap="none" lIns="91440" tIns="45720" rIns="91440" bIns="4572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>
                  <a:solidFill>
                    <a:schemeClr val="bg1"/>
                  </a:solidFill>
                  <a:cs typeface="Arial"/>
                </a:rPr>
                <a:t>03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02193E0-FF4F-1F40-C4C6-F0ABE0DE72A4}"/>
              </a:ext>
            </a:extLst>
          </p:cNvPr>
          <p:cNvGrpSpPr/>
          <p:nvPr/>
        </p:nvGrpSpPr>
        <p:grpSpPr>
          <a:xfrm>
            <a:off x="4842442" y="1542054"/>
            <a:ext cx="2592288" cy="3597934"/>
            <a:chOff x="971600" y="1889523"/>
            <a:chExt cx="1944216" cy="2698451"/>
          </a:xfrm>
        </p:grpSpPr>
        <p:sp>
          <p:nvSpPr>
            <p:cNvPr id="70" name="Rounded Rectangle 3">
              <a:extLst>
                <a:ext uri="{FF2B5EF4-FFF2-40B4-BE49-F238E27FC236}">
                  <a16:creationId xmlns:a16="http://schemas.microsoft.com/office/drawing/2014/main" id="{C1496A68-E324-D249-5591-F60B54210323}"/>
                </a:ext>
              </a:extLst>
            </p:cNvPr>
            <p:cNvSpPr/>
            <p:nvPr/>
          </p:nvSpPr>
          <p:spPr>
            <a:xfrm>
              <a:off x="971600" y="2211710"/>
              <a:ext cx="1944216" cy="2376264"/>
            </a:xfrm>
            <a:prstGeom prst="roundRect">
              <a:avLst>
                <a:gd name="adj" fmla="val 690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  <p:sp>
          <p:nvSpPr>
            <p:cNvPr id="71" name="Rounded Rectangle 4">
              <a:extLst>
                <a:ext uri="{FF2B5EF4-FFF2-40B4-BE49-F238E27FC236}">
                  <a16:creationId xmlns:a16="http://schemas.microsoft.com/office/drawing/2014/main" id="{1E6579C5-DC70-F072-8535-C8A94A9F304B}"/>
                </a:ext>
              </a:extLst>
            </p:cNvPr>
            <p:cNvSpPr/>
            <p:nvPr/>
          </p:nvSpPr>
          <p:spPr>
            <a:xfrm>
              <a:off x="1547664" y="2067694"/>
              <a:ext cx="792088" cy="28803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  <p:sp>
          <p:nvSpPr>
            <p:cNvPr id="72" name="Block Arc 71">
              <a:extLst>
                <a:ext uri="{FF2B5EF4-FFF2-40B4-BE49-F238E27FC236}">
                  <a16:creationId xmlns:a16="http://schemas.microsoft.com/office/drawing/2014/main" id="{F0A2B62B-8BB4-F97A-025A-85898DCFC62D}"/>
                </a:ext>
              </a:extLst>
            </p:cNvPr>
            <p:cNvSpPr/>
            <p:nvPr/>
          </p:nvSpPr>
          <p:spPr>
            <a:xfrm>
              <a:off x="1715108" y="1889523"/>
              <a:ext cx="457200" cy="457200"/>
            </a:xfrm>
            <a:prstGeom prst="blockArc">
              <a:avLst>
                <a:gd name="adj1" fmla="val 10800000"/>
                <a:gd name="adj2" fmla="val 21388723"/>
                <a:gd name="adj3" fmla="val 1928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D64FC27-FB30-DC39-5EE9-5AD1DB1AF42C}"/>
              </a:ext>
            </a:extLst>
          </p:cNvPr>
          <p:cNvGrpSpPr/>
          <p:nvPr/>
        </p:nvGrpSpPr>
        <p:grpSpPr>
          <a:xfrm>
            <a:off x="5477026" y="2950590"/>
            <a:ext cx="1701516" cy="1344149"/>
            <a:chOff x="1295692" y="2737470"/>
            <a:chExt cx="1276137" cy="1008112"/>
          </a:xfrm>
        </p:grpSpPr>
        <p:sp>
          <p:nvSpPr>
            <p:cNvPr id="75" name="Rounded Rectangle 7">
              <a:extLst>
                <a:ext uri="{FF2B5EF4-FFF2-40B4-BE49-F238E27FC236}">
                  <a16:creationId xmlns:a16="http://schemas.microsoft.com/office/drawing/2014/main" id="{3FEC1493-0ECB-236D-6709-FDB34A6BFD9C}"/>
                </a:ext>
              </a:extLst>
            </p:cNvPr>
            <p:cNvSpPr/>
            <p:nvPr/>
          </p:nvSpPr>
          <p:spPr>
            <a:xfrm>
              <a:off x="1295692" y="2737470"/>
              <a:ext cx="1008000" cy="1008112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  <p:sp>
          <p:nvSpPr>
            <p:cNvPr id="76" name="Diagonal Stripe 9">
              <a:extLst>
                <a:ext uri="{FF2B5EF4-FFF2-40B4-BE49-F238E27FC236}">
                  <a16:creationId xmlns:a16="http://schemas.microsoft.com/office/drawing/2014/main" id="{C4927CFE-93FE-61D2-5AA8-DEE42F3712E2}"/>
                </a:ext>
              </a:extLst>
            </p:cNvPr>
            <p:cNvSpPr/>
            <p:nvPr/>
          </p:nvSpPr>
          <p:spPr>
            <a:xfrm>
              <a:off x="1363281" y="2737470"/>
              <a:ext cx="1208548" cy="920714"/>
            </a:xfrm>
            <a:custGeom>
              <a:avLst/>
              <a:gdLst>
                <a:gd name="connsiteX0" fmla="*/ 1606154 w 2010834"/>
                <a:gd name="connsiteY0" fmla="*/ 51428 h 1418813"/>
                <a:gd name="connsiteX1" fmla="*/ 2010834 w 2010834"/>
                <a:gd name="connsiteY1" fmla="*/ 355 h 1418813"/>
                <a:gd name="connsiteX2" fmla="*/ 597485 w 2010834"/>
                <a:gd name="connsiteY2" fmla="*/ 1413704 h 1418813"/>
                <a:gd name="connsiteX3" fmla="*/ 595970 w 2010834"/>
                <a:gd name="connsiteY3" fmla="*/ 1418813 h 1418813"/>
                <a:gd name="connsiteX4" fmla="*/ 594592 w 2010834"/>
                <a:gd name="connsiteY4" fmla="*/ 1416597 h 1418813"/>
                <a:gd name="connsiteX5" fmla="*/ 592378 w 2010834"/>
                <a:gd name="connsiteY5" fmla="*/ 1418811 h 1418813"/>
                <a:gd name="connsiteX6" fmla="*/ 592284 w 2010834"/>
                <a:gd name="connsiteY6" fmla="*/ 1412886 h 1418813"/>
                <a:gd name="connsiteX7" fmla="*/ 0 w 2010834"/>
                <a:gd name="connsiteY7" fmla="*/ 460562 h 1418813"/>
                <a:gd name="connsiteX8" fmla="*/ 620560 w 2010834"/>
                <a:gd name="connsiteY8" fmla="*/ 846900 h 1418813"/>
                <a:gd name="connsiteX9" fmla="*/ 1606154 w 2010834"/>
                <a:gd name="connsiteY9" fmla="*/ 51428 h 1418813"/>
                <a:gd name="connsiteX0" fmla="*/ 1606154 w 2010834"/>
                <a:gd name="connsiteY0" fmla="*/ 51428 h 1418813"/>
                <a:gd name="connsiteX1" fmla="*/ 2010834 w 2010834"/>
                <a:gd name="connsiteY1" fmla="*/ 355 h 1418813"/>
                <a:gd name="connsiteX2" fmla="*/ 597485 w 2010834"/>
                <a:gd name="connsiteY2" fmla="*/ 1413704 h 1418813"/>
                <a:gd name="connsiteX3" fmla="*/ 595970 w 2010834"/>
                <a:gd name="connsiteY3" fmla="*/ 1418813 h 1418813"/>
                <a:gd name="connsiteX4" fmla="*/ 594592 w 2010834"/>
                <a:gd name="connsiteY4" fmla="*/ 1416597 h 1418813"/>
                <a:gd name="connsiteX5" fmla="*/ 592378 w 2010834"/>
                <a:gd name="connsiteY5" fmla="*/ 1418811 h 1418813"/>
                <a:gd name="connsiteX6" fmla="*/ 592284 w 2010834"/>
                <a:gd name="connsiteY6" fmla="*/ 1412886 h 1418813"/>
                <a:gd name="connsiteX7" fmla="*/ 0 w 2010834"/>
                <a:gd name="connsiteY7" fmla="*/ 460562 h 1418813"/>
                <a:gd name="connsiteX8" fmla="*/ 620560 w 2010834"/>
                <a:gd name="connsiteY8" fmla="*/ 846900 h 1418813"/>
                <a:gd name="connsiteX9" fmla="*/ 1606154 w 2010834"/>
                <a:gd name="connsiteY9" fmla="*/ 51428 h 1418813"/>
                <a:gd name="connsiteX0" fmla="*/ 620560 w 2010844"/>
                <a:gd name="connsiteY0" fmla="*/ 853751 h 1425664"/>
                <a:gd name="connsiteX1" fmla="*/ 2010834 w 2010844"/>
                <a:gd name="connsiteY1" fmla="*/ 7206 h 1425664"/>
                <a:gd name="connsiteX2" fmla="*/ 597485 w 2010844"/>
                <a:gd name="connsiteY2" fmla="*/ 1420555 h 1425664"/>
                <a:gd name="connsiteX3" fmla="*/ 595970 w 2010844"/>
                <a:gd name="connsiteY3" fmla="*/ 1425664 h 1425664"/>
                <a:gd name="connsiteX4" fmla="*/ 594592 w 2010844"/>
                <a:gd name="connsiteY4" fmla="*/ 1423448 h 1425664"/>
                <a:gd name="connsiteX5" fmla="*/ 592378 w 2010844"/>
                <a:gd name="connsiteY5" fmla="*/ 1425662 h 1425664"/>
                <a:gd name="connsiteX6" fmla="*/ 592284 w 2010844"/>
                <a:gd name="connsiteY6" fmla="*/ 1419737 h 1425664"/>
                <a:gd name="connsiteX7" fmla="*/ 0 w 2010844"/>
                <a:gd name="connsiteY7" fmla="*/ 467413 h 1425664"/>
                <a:gd name="connsiteX8" fmla="*/ 620560 w 2010844"/>
                <a:gd name="connsiteY8" fmla="*/ 853751 h 1425664"/>
                <a:gd name="connsiteX0" fmla="*/ 620560 w 1656202"/>
                <a:gd name="connsiteY0" fmla="*/ 689807 h 1261720"/>
                <a:gd name="connsiteX1" fmla="*/ 1656187 w 1656202"/>
                <a:gd name="connsiteY1" fmla="*/ 8764 h 1261720"/>
                <a:gd name="connsiteX2" fmla="*/ 597485 w 1656202"/>
                <a:gd name="connsiteY2" fmla="*/ 1256611 h 1261720"/>
                <a:gd name="connsiteX3" fmla="*/ 595970 w 1656202"/>
                <a:gd name="connsiteY3" fmla="*/ 1261720 h 1261720"/>
                <a:gd name="connsiteX4" fmla="*/ 594592 w 1656202"/>
                <a:gd name="connsiteY4" fmla="*/ 1259504 h 1261720"/>
                <a:gd name="connsiteX5" fmla="*/ 592378 w 1656202"/>
                <a:gd name="connsiteY5" fmla="*/ 1261718 h 1261720"/>
                <a:gd name="connsiteX6" fmla="*/ 592284 w 1656202"/>
                <a:gd name="connsiteY6" fmla="*/ 1255793 h 1261720"/>
                <a:gd name="connsiteX7" fmla="*/ 0 w 1656202"/>
                <a:gd name="connsiteY7" fmla="*/ 303469 h 1261720"/>
                <a:gd name="connsiteX8" fmla="*/ 620560 w 1656202"/>
                <a:gd name="connsiteY8" fmla="*/ 689807 h 1261720"/>
                <a:gd name="connsiteX0" fmla="*/ 620560 w 1656187"/>
                <a:gd name="connsiteY0" fmla="*/ 681043 h 1252956"/>
                <a:gd name="connsiteX1" fmla="*/ 1656187 w 1656187"/>
                <a:gd name="connsiteY1" fmla="*/ 0 h 1252956"/>
                <a:gd name="connsiteX2" fmla="*/ 597485 w 1656187"/>
                <a:gd name="connsiteY2" fmla="*/ 1247847 h 1252956"/>
                <a:gd name="connsiteX3" fmla="*/ 595970 w 1656187"/>
                <a:gd name="connsiteY3" fmla="*/ 1252956 h 1252956"/>
                <a:gd name="connsiteX4" fmla="*/ 594592 w 1656187"/>
                <a:gd name="connsiteY4" fmla="*/ 1250740 h 1252956"/>
                <a:gd name="connsiteX5" fmla="*/ 592378 w 1656187"/>
                <a:gd name="connsiteY5" fmla="*/ 1252954 h 1252956"/>
                <a:gd name="connsiteX6" fmla="*/ 592284 w 1656187"/>
                <a:gd name="connsiteY6" fmla="*/ 1247029 h 1252956"/>
                <a:gd name="connsiteX7" fmla="*/ 0 w 1656187"/>
                <a:gd name="connsiteY7" fmla="*/ 294705 h 1252956"/>
                <a:gd name="connsiteX8" fmla="*/ 620560 w 1656187"/>
                <a:gd name="connsiteY8" fmla="*/ 681043 h 1252956"/>
                <a:gd name="connsiteX0" fmla="*/ 620560 w 1656187"/>
                <a:gd name="connsiteY0" fmla="*/ 681043 h 1252956"/>
                <a:gd name="connsiteX1" fmla="*/ 1656187 w 1656187"/>
                <a:gd name="connsiteY1" fmla="*/ 0 h 1252956"/>
                <a:gd name="connsiteX2" fmla="*/ 597485 w 1656187"/>
                <a:gd name="connsiteY2" fmla="*/ 1247847 h 1252956"/>
                <a:gd name="connsiteX3" fmla="*/ 595970 w 1656187"/>
                <a:gd name="connsiteY3" fmla="*/ 1252956 h 1252956"/>
                <a:gd name="connsiteX4" fmla="*/ 594592 w 1656187"/>
                <a:gd name="connsiteY4" fmla="*/ 1250740 h 1252956"/>
                <a:gd name="connsiteX5" fmla="*/ 592378 w 1656187"/>
                <a:gd name="connsiteY5" fmla="*/ 1252954 h 1252956"/>
                <a:gd name="connsiteX6" fmla="*/ 592284 w 1656187"/>
                <a:gd name="connsiteY6" fmla="*/ 1247029 h 1252956"/>
                <a:gd name="connsiteX7" fmla="*/ 0 w 1656187"/>
                <a:gd name="connsiteY7" fmla="*/ 294705 h 1252956"/>
                <a:gd name="connsiteX8" fmla="*/ 620560 w 1656187"/>
                <a:gd name="connsiteY8" fmla="*/ 681043 h 1252956"/>
                <a:gd name="connsiteX0" fmla="*/ 620560 w 1656187"/>
                <a:gd name="connsiteY0" fmla="*/ 689829 h 1261742"/>
                <a:gd name="connsiteX1" fmla="*/ 1656187 w 1656187"/>
                <a:gd name="connsiteY1" fmla="*/ 8786 h 1261742"/>
                <a:gd name="connsiteX2" fmla="*/ 597485 w 1656187"/>
                <a:gd name="connsiteY2" fmla="*/ 1256633 h 1261742"/>
                <a:gd name="connsiteX3" fmla="*/ 595970 w 1656187"/>
                <a:gd name="connsiteY3" fmla="*/ 1261742 h 1261742"/>
                <a:gd name="connsiteX4" fmla="*/ 594592 w 1656187"/>
                <a:gd name="connsiteY4" fmla="*/ 1259526 h 1261742"/>
                <a:gd name="connsiteX5" fmla="*/ 592378 w 1656187"/>
                <a:gd name="connsiteY5" fmla="*/ 1261740 h 1261742"/>
                <a:gd name="connsiteX6" fmla="*/ 592284 w 1656187"/>
                <a:gd name="connsiteY6" fmla="*/ 1255815 h 1261742"/>
                <a:gd name="connsiteX7" fmla="*/ 0 w 1656187"/>
                <a:gd name="connsiteY7" fmla="*/ 303491 h 1261742"/>
                <a:gd name="connsiteX8" fmla="*/ 620560 w 1656187"/>
                <a:gd name="connsiteY8" fmla="*/ 689829 h 126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6187" h="1261742">
                  <a:moveTo>
                    <a:pt x="620560" y="689829"/>
                  </a:moveTo>
                  <a:cubicBezTo>
                    <a:pt x="849304" y="447627"/>
                    <a:pt x="1565461" y="-73861"/>
                    <a:pt x="1656187" y="8786"/>
                  </a:cubicBezTo>
                  <a:lnTo>
                    <a:pt x="597485" y="1256633"/>
                  </a:lnTo>
                  <a:lnTo>
                    <a:pt x="595970" y="1261742"/>
                  </a:lnTo>
                  <a:lnTo>
                    <a:pt x="594592" y="1259526"/>
                  </a:lnTo>
                  <a:lnTo>
                    <a:pt x="592378" y="1261740"/>
                  </a:lnTo>
                  <a:cubicBezTo>
                    <a:pt x="592347" y="1259765"/>
                    <a:pt x="592315" y="1257790"/>
                    <a:pt x="592284" y="1255815"/>
                  </a:cubicBezTo>
                  <a:lnTo>
                    <a:pt x="0" y="303491"/>
                  </a:lnTo>
                  <a:cubicBezTo>
                    <a:pt x="154708" y="256097"/>
                    <a:pt x="411981" y="504322"/>
                    <a:pt x="620560" y="689829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DCC92548-C9A5-3D48-3ACB-5815D28BCE91}"/>
              </a:ext>
            </a:extLst>
          </p:cNvPr>
          <p:cNvSpPr txBox="1"/>
          <p:nvPr/>
        </p:nvSpPr>
        <p:spPr>
          <a:xfrm>
            <a:off x="1673617" y="1658585"/>
            <a:ext cx="269240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500">
                <a:cs typeface="Arial"/>
              </a:rPr>
              <a:t>Backlog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7BD5F1C-88F5-D9C5-662A-5966A0FF733E}"/>
              </a:ext>
            </a:extLst>
          </p:cNvPr>
          <p:cNvSpPr txBox="1"/>
          <p:nvPr/>
        </p:nvSpPr>
        <p:spPr>
          <a:xfrm>
            <a:off x="1089068" y="2598036"/>
            <a:ext cx="269240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ea typeface="+mn-lt"/>
                <a:cs typeface="+mn-lt"/>
              </a:rPr>
              <a:t>In Analysis</a:t>
            </a:r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FF691A1-A3EC-7344-E8B4-5EAA41692D39}"/>
              </a:ext>
            </a:extLst>
          </p:cNvPr>
          <p:cNvSpPr txBox="1"/>
          <p:nvPr/>
        </p:nvSpPr>
        <p:spPr>
          <a:xfrm>
            <a:off x="327068" y="3652309"/>
            <a:ext cx="269240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ea typeface="+mn-lt"/>
                <a:cs typeface="+mn-lt"/>
              </a:rPr>
              <a:t>Ready for Dev</a:t>
            </a:r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13291CF-83DE-A1C1-7979-D8770071DEB1}"/>
              </a:ext>
            </a:extLst>
          </p:cNvPr>
          <p:cNvSpPr txBox="1"/>
          <p:nvPr/>
        </p:nvSpPr>
        <p:spPr>
          <a:xfrm>
            <a:off x="1026438" y="4727459"/>
            <a:ext cx="269240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ea typeface="+mn-lt"/>
                <a:cs typeface="+mn-lt"/>
              </a:rPr>
              <a:t>In Dev</a:t>
            </a:r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A560115-899E-9C38-CAC5-2DE4978527D3}"/>
              </a:ext>
            </a:extLst>
          </p:cNvPr>
          <p:cNvSpPr txBox="1"/>
          <p:nvPr/>
        </p:nvSpPr>
        <p:spPr>
          <a:xfrm>
            <a:off x="9872736" y="1861785"/>
            <a:ext cx="269240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500">
                <a:cs typeface="Arial"/>
              </a:rPr>
              <a:t>Ready for QA</a:t>
            </a:r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06770EB-174C-C1CA-FE47-FB7D4728326D}"/>
              </a:ext>
            </a:extLst>
          </p:cNvPr>
          <p:cNvSpPr txBox="1"/>
          <p:nvPr/>
        </p:nvSpPr>
        <p:spPr>
          <a:xfrm>
            <a:off x="9608575" y="2867625"/>
            <a:ext cx="269240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500">
                <a:cs typeface="Arial"/>
              </a:rPr>
              <a:t>In QA</a:t>
            </a:r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8CF313-F814-A7EC-0AF7-D36C8BF80EAE}"/>
              </a:ext>
            </a:extLst>
          </p:cNvPr>
          <p:cNvSpPr txBox="1"/>
          <p:nvPr/>
        </p:nvSpPr>
        <p:spPr>
          <a:xfrm>
            <a:off x="9415535" y="3944585"/>
            <a:ext cx="269240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500">
                <a:cs typeface="Arial"/>
              </a:rPr>
              <a:t>QA Done</a:t>
            </a:r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243D9C2-1041-21A8-FE88-A0F752031813}"/>
              </a:ext>
            </a:extLst>
          </p:cNvPr>
          <p:cNvSpPr txBox="1"/>
          <p:nvPr/>
        </p:nvSpPr>
        <p:spPr>
          <a:xfrm>
            <a:off x="9151375" y="4869145"/>
            <a:ext cx="269240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500">
                <a:cs typeface="Arial"/>
              </a:rPr>
              <a:t>Production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26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FE3456-5FD8-7043-2C35-885755D52074}"/>
              </a:ext>
            </a:extLst>
          </p:cNvPr>
          <p:cNvSpPr/>
          <p:nvPr/>
        </p:nvSpPr>
        <p:spPr>
          <a:xfrm>
            <a:off x="803753" y="515287"/>
            <a:ext cx="2432136" cy="5643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DC0DE-A913-2C42-9298-32C8D1D49680}"/>
              </a:ext>
            </a:extLst>
          </p:cNvPr>
          <p:cNvSpPr txBox="1"/>
          <p:nvPr/>
        </p:nvSpPr>
        <p:spPr>
          <a:xfrm>
            <a:off x="906663" y="647669"/>
            <a:ext cx="255739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ea typeface="+mn-lt"/>
                <a:cs typeface="+mn-lt"/>
              </a:rPr>
              <a:t>CI/CD</a:t>
            </a:r>
            <a:endParaRPr lang="en-GB" sz="3000">
              <a:ea typeface="+mn-lt"/>
              <a:cs typeface="+mn-lt"/>
            </a:endParaRPr>
          </a:p>
          <a:p>
            <a:pPr algn="l"/>
            <a:endParaRPr lang="en-GB" sz="3000" b="1">
              <a:solidFill>
                <a:schemeClr val="bg1"/>
              </a:solidFill>
              <a:cs typeface="Arial"/>
            </a:endParaRP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654E2C9F-F095-A33B-293A-D21596E77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49" y="1231456"/>
            <a:ext cx="11108924" cy="36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77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558266B-21E2-4FFF-B41E-B5F544C02C7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D6381-91C8-433B-B555-AAAE6F8D9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47"/>
          <a:stretch/>
        </p:blipFill>
        <p:spPr>
          <a:xfrm>
            <a:off x="0" y="3621021"/>
            <a:ext cx="12220801" cy="51531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45D23C-FB14-4CC9-A3C2-FF49A19D0E6E}"/>
              </a:ext>
            </a:extLst>
          </p:cNvPr>
          <p:cNvSpPr txBox="1"/>
          <p:nvPr/>
        </p:nvSpPr>
        <p:spPr>
          <a:xfrm>
            <a:off x="411051" y="414202"/>
            <a:ext cx="61110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ea typeface="+mj-lt"/>
                <a:cs typeface="+mj-lt"/>
              </a:rPr>
              <a:t>Continuous Integration</a:t>
            </a:r>
            <a:endParaRPr lang="en-GB" sz="4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C56492-300D-4615-925B-78E485C77A9A}"/>
              </a:ext>
            </a:extLst>
          </p:cNvPr>
          <p:cNvSpPr txBox="1"/>
          <p:nvPr/>
        </p:nvSpPr>
        <p:spPr>
          <a:xfrm>
            <a:off x="521314" y="1571335"/>
            <a:ext cx="409278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QA: For QA testing</a:t>
            </a:r>
          </a:p>
          <a:p>
            <a:endParaRPr lang="en-GB" sz="1400"/>
          </a:p>
          <a:p>
            <a:r>
              <a:rPr lang="en-GB" sz="1400"/>
              <a:t>Main (CI): For merging code, scanning </a:t>
            </a:r>
            <a:r>
              <a:rPr lang="en-GB" sz="1400" err="1"/>
              <a:t>codesmell</a:t>
            </a:r>
            <a:endParaRPr lang="en-GB" sz="1400"/>
          </a:p>
          <a:p>
            <a:endParaRPr lang="en-GB" sz="1400"/>
          </a:p>
          <a:p>
            <a:r>
              <a:rPr lang="en-GB" sz="1400" err="1"/>
              <a:t>XX_story</a:t>
            </a:r>
            <a:r>
              <a:rPr lang="en-GB" sz="1400"/>
              <a:t>: For story</a:t>
            </a:r>
          </a:p>
        </p:txBody>
      </p:sp>
    </p:spTree>
    <p:extLst>
      <p:ext uri="{BB962C8B-B14F-4D97-AF65-F5344CB8AC3E}">
        <p14:creationId xmlns:p14="http://schemas.microsoft.com/office/powerpoint/2010/main" val="89471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pPr algn="ctr"/>
            <a:r>
              <a:rPr lang="en-US" sz="5400" b="1">
                <a:solidFill>
                  <a:schemeClr val="accent1"/>
                </a:solidFill>
                <a:cs typeface="Arial"/>
              </a:rPr>
              <a:t>Pain points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B4129F9-C7B5-4AC4-8F9B-79B8F0688658}"/>
              </a:ext>
            </a:extLst>
          </p:cNvPr>
          <p:cNvGrpSpPr/>
          <p:nvPr/>
        </p:nvGrpSpPr>
        <p:grpSpPr>
          <a:xfrm>
            <a:off x="2197327" y="1387309"/>
            <a:ext cx="10767666" cy="1570283"/>
            <a:chOff x="453676" y="1931218"/>
            <a:chExt cx="10767666" cy="1570283"/>
          </a:xfrm>
        </p:grpSpPr>
        <p:sp>
          <p:nvSpPr>
            <p:cNvPr id="3" name="Right Arrow 5">
              <a:extLst>
                <a:ext uri="{FF2B5EF4-FFF2-40B4-BE49-F238E27FC236}">
                  <a16:creationId xmlns:a16="http://schemas.microsoft.com/office/drawing/2014/main" id="{8D9417B7-DC41-4FC5-BE19-98ECE0DCE300}"/>
                </a:ext>
              </a:extLst>
            </p:cNvPr>
            <p:cNvSpPr/>
            <p:nvPr/>
          </p:nvSpPr>
          <p:spPr>
            <a:xfrm>
              <a:off x="5720192" y="2067743"/>
              <a:ext cx="698780" cy="587871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그룹 31">
              <a:extLst>
                <a:ext uri="{FF2B5EF4-FFF2-40B4-BE49-F238E27FC236}">
                  <a16:creationId xmlns:a16="http://schemas.microsoft.com/office/drawing/2014/main" id="{B8A4B9A0-3BC7-418F-B30A-EDDBCA802CF9}"/>
                </a:ext>
              </a:extLst>
            </p:cNvPr>
            <p:cNvGrpSpPr/>
            <p:nvPr/>
          </p:nvGrpSpPr>
          <p:grpSpPr>
            <a:xfrm>
              <a:off x="3670141" y="1931218"/>
              <a:ext cx="1971427" cy="1570283"/>
              <a:chOff x="3260729" y="1864168"/>
              <a:chExt cx="1971427" cy="1570283"/>
            </a:xfrm>
          </p:grpSpPr>
          <p:sp>
            <p:nvSpPr>
              <p:cNvPr id="6" name="Rounded Rectangle 3">
                <a:extLst>
                  <a:ext uri="{FF2B5EF4-FFF2-40B4-BE49-F238E27FC236}">
                    <a16:creationId xmlns:a16="http://schemas.microsoft.com/office/drawing/2014/main" id="{5B2DBE79-A222-49E4-B6E0-6D0EA4002E1D}"/>
                  </a:ext>
                </a:extLst>
              </p:cNvPr>
              <p:cNvSpPr/>
              <p:nvPr/>
            </p:nvSpPr>
            <p:spPr>
              <a:xfrm>
                <a:off x="3260729" y="1864168"/>
                <a:ext cx="1728000" cy="1008112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254709B-EEF7-401E-844A-013166CBA4AE}"/>
                  </a:ext>
                </a:extLst>
              </p:cNvPr>
              <p:cNvGrpSpPr/>
              <p:nvPr/>
            </p:nvGrpSpPr>
            <p:grpSpPr>
              <a:xfrm>
                <a:off x="3281729" y="1903116"/>
                <a:ext cx="1673645" cy="493983"/>
                <a:chOff x="3233964" y="1954419"/>
                <a:chExt cx="1410044" cy="493983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B1F5ADF-EC1B-4C6A-8345-FA817CF9126B}"/>
                    </a:ext>
                  </a:extLst>
                </p:cNvPr>
                <p:cNvSpPr txBox="1"/>
                <p:nvPr/>
              </p:nvSpPr>
              <p:spPr>
                <a:xfrm>
                  <a:off x="3233964" y="1954419"/>
                  <a:ext cx="1400519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endParaRPr lang="en-US" altLang="ko-KR" sz="1200" b="1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8B64058-DE8F-4F6E-A829-2643623FDA7E}"/>
                    </a:ext>
                  </a:extLst>
                </p:cNvPr>
                <p:cNvSpPr txBox="1"/>
                <p:nvPr/>
              </p:nvSpPr>
              <p:spPr>
                <a:xfrm>
                  <a:off x="3243489" y="2171403"/>
                  <a:ext cx="1400519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sz="1200" b="1">
                      <a:solidFill>
                        <a:schemeClr val="bg1"/>
                      </a:solidFill>
                      <a:ea typeface="+mn-lt"/>
                      <a:cs typeface="+mn-lt"/>
                    </a:rPr>
                    <a:t>Buy a movie ticket</a:t>
                  </a:r>
                  <a:endParaRPr lang="en-US" altLang="ko-KR">
                    <a:solidFill>
                      <a:schemeClr val="bg1"/>
                    </a:solidFill>
                    <a:cs typeface="Arial"/>
                  </a:endParaRP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F5C6034-DE63-4DE2-88E6-F6C4909E8F6F}"/>
                  </a:ext>
                </a:extLst>
              </p:cNvPr>
              <p:cNvGrpSpPr/>
              <p:nvPr/>
            </p:nvGrpSpPr>
            <p:grpSpPr>
              <a:xfrm>
                <a:off x="3648747" y="2761208"/>
                <a:ext cx="1583409" cy="673243"/>
                <a:chOff x="2079598" y="4324401"/>
                <a:chExt cx="2490853" cy="67324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E96422F-16D9-4239-A3BC-5245CB81F634}"/>
                    </a:ext>
                  </a:extLst>
                </p:cNvPr>
                <p:cNvSpPr txBox="1"/>
                <p:nvPr/>
              </p:nvSpPr>
              <p:spPr>
                <a:xfrm>
                  <a:off x="2079598" y="4720645"/>
                  <a:ext cx="2455046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endPara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D6F846D-BF2B-4345-9066-C33BD5408C9B}"/>
                    </a:ext>
                  </a:extLst>
                </p:cNvPr>
                <p:cNvSpPr txBox="1"/>
                <p:nvPr/>
              </p:nvSpPr>
              <p:spPr>
                <a:xfrm>
                  <a:off x="2079600" y="4324401"/>
                  <a:ext cx="2490851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endPara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4" name="그룹 1">
              <a:extLst>
                <a:ext uri="{FF2B5EF4-FFF2-40B4-BE49-F238E27FC236}">
                  <a16:creationId xmlns:a16="http://schemas.microsoft.com/office/drawing/2014/main" id="{E78EAC6D-98DD-46B9-9405-D90284D8778E}"/>
                </a:ext>
              </a:extLst>
            </p:cNvPr>
            <p:cNvGrpSpPr/>
            <p:nvPr/>
          </p:nvGrpSpPr>
          <p:grpSpPr>
            <a:xfrm>
              <a:off x="6458096" y="1931218"/>
              <a:ext cx="1968595" cy="1174039"/>
              <a:chOff x="6197842" y="1864168"/>
              <a:chExt cx="1968595" cy="1174039"/>
            </a:xfrm>
          </p:grpSpPr>
          <p:sp>
            <p:nvSpPr>
              <p:cNvPr id="15" name="Rounded Rectangle 7">
                <a:extLst>
                  <a:ext uri="{FF2B5EF4-FFF2-40B4-BE49-F238E27FC236}">
                    <a16:creationId xmlns:a16="http://schemas.microsoft.com/office/drawing/2014/main" id="{259376ED-B688-4373-B73C-8A09FFC0A916}"/>
                  </a:ext>
                </a:extLst>
              </p:cNvPr>
              <p:cNvSpPr/>
              <p:nvPr/>
            </p:nvSpPr>
            <p:spPr>
              <a:xfrm>
                <a:off x="6197842" y="1864168"/>
                <a:ext cx="1728000" cy="1008112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81997C9-F4EA-4D41-88AC-5AF65D789572}"/>
                  </a:ext>
                </a:extLst>
              </p:cNvPr>
              <p:cNvGrpSpPr/>
              <p:nvPr/>
            </p:nvGrpSpPr>
            <p:grpSpPr>
              <a:xfrm>
                <a:off x="6224717" y="1903116"/>
                <a:ext cx="1673645" cy="678649"/>
                <a:chOff x="3233964" y="1954419"/>
                <a:chExt cx="1410044" cy="678649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5A24EA6-2DED-48E3-A496-13B90E5EEA90}"/>
                    </a:ext>
                  </a:extLst>
                </p:cNvPr>
                <p:cNvSpPr txBox="1"/>
                <p:nvPr/>
              </p:nvSpPr>
              <p:spPr>
                <a:xfrm>
                  <a:off x="3233964" y="1954419"/>
                  <a:ext cx="1400519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endParaRPr lang="en-US" altLang="ko-KR" sz="1200" b="1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1C73F90-57F6-4C6D-BEBB-E5DD786D1BE3}"/>
                    </a:ext>
                  </a:extLst>
                </p:cNvPr>
                <p:cNvSpPr txBox="1"/>
                <p:nvPr/>
              </p:nvSpPr>
              <p:spPr>
                <a:xfrm>
                  <a:off x="3243489" y="2171403"/>
                  <a:ext cx="140051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sz="1200" b="1">
                      <a:solidFill>
                        <a:schemeClr val="bg1"/>
                      </a:solidFill>
                      <a:ea typeface="+mn-lt"/>
                      <a:cs typeface="+mn-lt"/>
                    </a:rPr>
                    <a:t>Got to watch the movie</a:t>
                  </a:r>
                  <a:endParaRPr lang="en-US" altLang="ko-KR">
                    <a:solidFill>
                      <a:schemeClr val="bg1"/>
                    </a:solidFill>
                    <a:cs typeface="Arial"/>
                  </a:endParaRP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554DAA-673A-4EB1-A231-9055C25EA217}"/>
                  </a:ext>
                </a:extLst>
              </p:cNvPr>
              <p:cNvSpPr txBox="1"/>
              <p:nvPr/>
            </p:nvSpPr>
            <p:spPr>
              <a:xfrm>
                <a:off x="6583029" y="2761208"/>
                <a:ext cx="15834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endPara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3" name="그룹 46">
              <a:extLst>
                <a:ext uri="{FF2B5EF4-FFF2-40B4-BE49-F238E27FC236}">
                  <a16:creationId xmlns:a16="http://schemas.microsoft.com/office/drawing/2014/main" id="{A38E3BBC-FF22-4F09-9ED6-81613FC8159C}"/>
                </a:ext>
              </a:extLst>
            </p:cNvPr>
            <p:cNvGrpSpPr/>
            <p:nvPr/>
          </p:nvGrpSpPr>
          <p:grpSpPr>
            <a:xfrm>
              <a:off x="9278804" y="1970166"/>
              <a:ext cx="1942538" cy="1135091"/>
              <a:chOff x="9167705" y="1903116"/>
              <a:chExt cx="1942538" cy="113509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1833B79-6B8C-4BE4-BE15-CFDA0FE8F2F7}"/>
                  </a:ext>
                </a:extLst>
              </p:cNvPr>
              <p:cNvGrpSpPr/>
              <p:nvPr/>
            </p:nvGrpSpPr>
            <p:grpSpPr>
              <a:xfrm>
                <a:off x="9167705" y="1903116"/>
                <a:ext cx="1673645" cy="493983"/>
                <a:chOff x="3233964" y="1954419"/>
                <a:chExt cx="1410044" cy="493983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1AE9FE4-A49C-4C61-8664-6FA983486ECA}"/>
                    </a:ext>
                  </a:extLst>
                </p:cNvPr>
                <p:cNvSpPr txBox="1"/>
                <p:nvPr/>
              </p:nvSpPr>
              <p:spPr>
                <a:xfrm>
                  <a:off x="3233964" y="1954419"/>
                  <a:ext cx="1400519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endParaRPr lang="en-US" altLang="ko-KR" sz="1200" b="1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6AD0886-2459-41AF-BDAB-59436BB9E060}"/>
                    </a:ext>
                  </a:extLst>
                </p:cNvPr>
                <p:cNvSpPr txBox="1"/>
                <p:nvPr/>
              </p:nvSpPr>
              <p:spPr>
                <a:xfrm>
                  <a:off x="3243489" y="2171403"/>
                  <a:ext cx="1400519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endParaRPr lang="en-US" altLang="ko-KR" sz="1200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2E518CC-F970-4FEC-98B9-99F3DA7B7D01}"/>
                  </a:ext>
                </a:extLst>
              </p:cNvPr>
              <p:cNvSpPr txBox="1"/>
              <p:nvPr/>
            </p:nvSpPr>
            <p:spPr>
              <a:xfrm>
                <a:off x="9526835" y="2761208"/>
                <a:ext cx="1583408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endPara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2" name="Right Arrow 5">
              <a:extLst>
                <a:ext uri="{FF2B5EF4-FFF2-40B4-BE49-F238E27FC236}">
                  <a16:creationId xmlns:a16="http://schemas.microsoft.com/office/drawing/2014/main" id="{288922B4-43CE-4A43-89E5-598C9CE86F1D}"/>
                </a:ext>
              </a:extLst>
            </p:cNvPr>
            <p:cNvSpPr/>
            <p:nvPr/>
          </p:nvSpPr>
          <p:spPr>
            <a:xfrm>
              <a:off x="2938005" y="2067743"/>
              <a:ext cx="698780" cy="587871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33" name="그룹 45">
              <a:extLst>
                <a:ext uri="{FF2B5EF4-FFF2-40B4-BE49-F238E27FC236}">
                  <a16:creationId xmlns:a16="http://schemas.microsoft.com/office/drawing/2014/main" id="{25C0B1CD-AFC1-4D74-A514-AA01CA4B3B3D}"/>
                </a:ext>
              </a:extLst>
            </p:cNvPr>
            <p:cNvGrpSpPr/>
            <p:nvPr/>
          </p:nvGrpSpPr>
          <p:grpSpPr>
            <a:xfrm>
              <a:off x="453676" y="1931218"/>
              <a:ext cx="2399937" cy="1570283"/>
              <a:chOff x="-101802" y="1931217"/>
              <a:chExt cx="2399937" cy="1570283"/>
            </a:xfrm>
          </p:grpSpPr>
          <p:sp>
            <p:nvSpPr>
              <p:cNvPr id="34" name="Rounded Rectangle 3">
                <a:extLst>
                  <a:ext uri="{FF2B5EF4-FFF2-40B4-BE49-F238E27FC236}">
                    <a16:creationId xmlns:a16="http://schemas.microsoft.com/office/drawing/2014/main" id="{1FCE6163-42E1-4686-9334-EA13A155A499}"/>
                  </a:ext>
                </a:extLst>
              </p:cNvPr>
              <p:cNvSpPr/>
              <p:nvPr/>
            </p:nvSpPr>
            <p:spPr>
              <a:xfrm>
                <a:off x="-101802" y="1931217"/>
                <a:ext cx="2156509" cy="960192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grpSp>
            <p:nvGrpSpPr>
              <p:cNvPr id="36" name="Group 13">
                <a:extLst>
                  <a:ext uri="{FF2B5EF4-FFF2-40B4-BE49-F238E27FC236}">
                    <a16:creationId xmlns:a16="http://schemas.microsoft.com/office/drawing/2014/main" id="{D51752CE-221D-4BEB-8FE7-32469AB47B0A}"/>
                  </a:ext>
                </a:extLst>
              </p:cNvPr>
              <p:cNvGrpSpPr/>
              <p:nvPr/>
            </p:nvGrpSpPr>
            <p:grpSpPr>
              <a:xfrm>
                <a:off x="-101801" y="1970165"/>
                <a:ext cx="2114188" cy="493983"/>
                <a:chOff x="2862808" y="1954419"/>
                <a:chExt cx="1781201" cy="493983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FA85476-75AA-467C-8BA8-D9E9336001EF}"/>
                    </a:ext>
                  </a:extLst>
                </p:cNvPr>
                <p:cNvSpPr txBox="1"/>
                <p:nvPr/>
              </p:nvSpPr>
              <p:spPr>
                <a:xfrm>
                  <a:off x="3233964" y="1954419"/>
                  <a:ext cx="1400519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endParaRPr lang="en-US" altLang="ko-KR" sz="1200" b="1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F5FA517-1371-44D9-ACE4-287B2AD1DCF6}"/>
                    </a:ext>
                  </a:extLst>
                </p:cNvPr>
                <p:cNvSpPr txBox="1"/>
                <p:nvPr/>
              </p:nvSpPr>
              <p:spPr>
                <a:xfrm>
                  <a:off x="2862808" y="2171403"/>
                  <a:ext cx="1781201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 algn="ctr"/>
                  <a:r>
                    <a:rPr lang="en-US" sz="1200" b="1">
                      <a:solidFill>
                        <a:schemeClr val="bg1"/>
                      </a:solidFill>
                      <a:ea typeface="+mn-lt"/>
                      <a:cs typeface="+mn-lt"/>
                    </a:rPr>
                    <a:t>Choose a movie session</a:t>
                  </a:r>
                  <a:endParaRPr lang="en-US" altLang="ko-KR">
                    <a:solidFill>
                      <a:schemeClr val="bg1"/>
                    </a:solidFill>
                    <a:cs typeface="Arial"/>
                  </a:endParaRPr>
                </a:p>
              </p:txBody>
            </p:sp>
          </p:grpSp>
          <p:grpSp>
            <p:nvGrpSpPr>
              <p:cNvPr id="37" name="Group 22">
                <a:extLst>
                  <a:ext uri="{FF2B5EF4-FFF2-40B4-BE49-F238E27FC236}">
                    <a16:creationId xmlns:a16="http://schemas.microsoft.com/office/drawing/2014/main" id="{803AA543-459F-49C5-8E13-1C943BBCDEFF}"/>
                  </a:ext>
                </a:extLst>
              </p:cNvPr>
              <p:cNvGrpSpPr/>
              <p:nvPr/>
            </p:nvGrpSpPr>
            <p:grpSpPr>
              <a:xfrm>
                <a:off x="714726" y="2828257"/>
                <a:ext cx="1583409" cy="673243"/>
                <a:chOff x="2079598" y="4324401"/>
                <a:chExt cx="2490853" cy="673243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60ADE31-A671-4146-9B15-642DC38DFD70}"/>
                    </a:ext>
                  </a:extLst>
                </p:cNvPr>
                <p:cNvSpPr txBox="1"/>
                <p:nvPr/>
              </p:nvSpPr>
              <p:spPr>
                <a:xfrm>
                  <a:off x="2079598" y="4720645"/>
                  <a:ext cx="2455046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endPara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81D921D-05EE-4AD2-A146-E6181492F292}"/>
                    </a:ext>
                  </a:extLst>
                </p:cNvPr>
                <p:cNvSpPr txBox="1"/>
                <p:nvPr/>
              </p:nvSpPr>
              <p:spPr>
                <a:xfrm>
                  <a:off x="2079600" y="4324401"/>
                  <a:ext cx="2490851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endParaRPr lang="en-US" altLang="ko-KR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endParaRPr>
                </a:p>
              </p:txBody>
            </p:sp>
          </p:grpSp>
        </p:grpSp>
      </p:grpSp>
      <p:grpSp>
        <p:nvGrpSpPr>
          <p:cNvPr id="97" name="그룹 44">
            <a:extLst>
              <a:ext uri="{FF2B5EF4-FFF2-40B4-BE49-F238E27FC236}">
                <a16:creationId xmlns:a16="http://schemas.microsoft.com/office/drawing/2014/main" id="{8C24D1C9-12B6-F6EE-8ABB-8C8F8D9D4806}"/>
              </a:ext>
            </a:extLst>
          </p:cNvPr>
          <p:cNvGrpSpPr/>
          <p:nvPr/>
        </p:nvGrpSpPr>
        <p:grpSpPr>
          <a:xfrm>
            <a:off x="1628256" y="4624649"/>
            <a:ext cx="2242910" cy="1360756"/>
            <a:chOff x="2750004" y="1828236"/>
            <a:chExt cx="2520000" cy="1598262"/>
          </a:xfrm>
        </p:grpSpPr>
        <p:sp>
          <p:nvSpPr>
            <p:cNvPr id="95" name="Rounded Rectangle 4">
              <a:extLst>
                <a:ext uri="{FF2B5EF4-FFF2-40B4-BE49-F238E27FC236}">
                  <a16:creationId xmlns:a16="http://schemas.microsoft.com/office/drawing/2014/main" id="{2707D6B1-7300-9EAA-C19B-4F91DF18ABBC}"/>
                </a:ext>
              </a:extLst>
            </p:cNvPr>
            <p:cNvSpPr/>
            <p:nvPr/>
          </p:nvSpPr>
          <p:spPr>
            <a:xfrm>
              <a:off x="2750004" y="1842498"/>
              <a:ext cx="2520000" cy="15840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6" name="Round Same Side Corner Rectangle 5">
              <a:extLst>
                <a:ext uri="{FF2B5EF4-FFF2-40B4-BE49-F238E27FC236}">
                  <a16:creationId xmlns:a16="http://schemas.microsoft.com/office/drawing/2014/main" id="{94791235-0520-791E-283A-597B1E58BB56}"/>
                </a:ext>
              </a:extLst>
            </p:cNvPr>
            <p:cNvSpPr/>
            <p:nvPr/>
          </p:nvSpPr>
          <p:spPr>
            <a:xfrm>
              <a:off x="2750004" y="1828236"/>
              <a:ext cx="2520000" cy="373360"/>
            </a:xfrm>
            <a:prstGeom prst="round2SameRect">
              <a:avLst>
                <a:gd name="adj1" fmla="val 49736"/>
                <a:gd name="adj2" fmla="val 0"/>
              </a:avLst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5608DCC8-02B1-2F99-702C-C710003444B0}"/>
              </a:ext>
            </a:extLst>
          </p:cNvPr>
          <p:cNvSpPr txBox="1"/>
          <p:nvPr/>
        </p:nvSpPr>
        <p:spPr>
          <a:xfrm>
            <a:off x="1750576" y="5151686"/>
            <a:ext cx="220683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No friends like to watch that movie</a:t>
            </a:r>
            <a:endParaRPr lang="en-GB" b="1">
              <a:ea typeface="+mn-lt"/>
              <a:cs typeface="+mn-lt"/>
            </a:endParaRPr>
          </a:p>
          <a:p>
            <a:pPr algn="l"/>
            <a:endParaRPr lang="en-GB">
              <a:cs typeface="Arial"/>
            </a:endParaRPr>
          </a:p>
        </p:txBody>
      </p:sp>
      <p:grpSp>
        <p:nvGrpSpPr>
          <p:cNvPr id="102" name="그룹 42">
            <a:extLst>
              <a:ext uri="{FF2B5EF4-FFF2-40B4-BE49-F238E27FC236}">
                <a16:creationId xmlns:a16="http://schemas.microsoft.com/office/drawing/2014/main" id="{6ECF64FD-243C-7ACC-27C7-DC50AB727149}"/>
              </a:ext>
            </a:extLst>
          </p:cNvPr>
          <p:cNvGrpSpPr/>
          <p:nvPr/>
        </p:nvGrpSpPr>
        <p:grpSpPr>
          <a:xfrm>
            <a:off x="2804132" y="2829384"/>
            <a:ext cx="2242910" cy="1360756"/>
            <a:chOff x="5774340" y="1828236"/>
            <a:chExt cx="2520000" cy="1598262"/>
          </a:xfrm>
        </p:grpSpPr>
        <p:sp>
          <p:nvSpPr>
            <p:cNvPr id="100" name="Rounded Rectangle 8">
              <a:extLst>
                <a:ext uri="{FF2B5EF4-FFF2-40B4-BE49-F238E27FC236}">
                  <a16:creationId xmlns:a16="http://schemas.microsoft.com/office/drawing/2014/main" id="{43016703-EE1C-A34B-117E-2B2E53DDDE3C}"/>
                </a:ext>
              </a:extLst>
            </p:cNvPr>
            <p:cNvSpPr/>
            <p:nvPr/>
          </p:nvSpPr>
          <p:spPr>
            <a:xfrm>
              <a:off x="5774340" y="1842498"/>
              <a:ext cx="2520000" cy="15840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altLang="ko-KR" sz="2700" b="1">
                  <a:ea typeface="+mn-lt"/>
                  <a:cs typeface="+mn-lt"/>
                </a:rPr>
                <a:t>No friends free to watch together</a:t>
              </a:r>
              <a:endParaRPr lang="ko-KR" sz="2700" b="1">
                <a:ea typeface="+mn-lt"/>
                <a:cs typeface="+mn-lt"/>
              </a:endParaRPr>
            </a:p>
            <a:p>
              <a:pPr algn="ctr"/>
              <a:endParaRPr lang="ko-KR" altLang="en-US" sz="2700">
                <a:cs typeface="Arial"/>
              </a:endParaRPr>
            </a:p>
          </p:txBody>
        </p:sp>
        <p:sp>
          <p:nvSpPr>
            <p:cNvPr id="101" name="Round Same Side Corner Rectangle 9">
              <a:extLst>
                <a:ext uri="{FF2B5EF4-FFF2-40B4-BE49-F238E27FC236}">
                  <a16:creationId xmlns:a16="http://schemas.microsoft.com/office/drawing/2014/main" id="{77A4F8E0-9CE9-FAF0-1467-F23CA2AC8A90}"/>
                </a:ext>
              </a:extLst>
            </p:cNvPr>
            <p:cNvSpPr/>
            <p:nvPr/>
          </p:nvSpPr>
          <p:spPr>
            <a:xfrm>
              <a:off x="5774340" y="1828236"/>
              <a:ext cx="2520000" cy="373360"/>
            </a:xfrm>
            <a:prstGeom prst="round2SameRect">
              <a:avLst>
                <a:gd name="adj1" fmla="val 49736"/>
                <a:gd name="adj2" fmla="val 0"/>
              </a:avLst>
            </a:prstGeom>
            <a:solidFill>
              <a:schemeClr val="accent3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56F1905-A3A6-3F45-0813-4A6BE4FCB443}"/>
              </a:ext>
            </a:extLst>
          </p:cNvPr>
          <p:cNvSpPr txBox="1"/>
          <p:nvPr/>
        </p:nvSpPr>
        <p:spPr>
          <a:xfrm>
            <a:off x="2914946" y="3267355"/>
            <a:ext cx="2127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No friends free to watch together</a:t>
            </a:r>
            <a:endParaRPr lang="en-GB" b="1">
              <a:ea typeface="+mn-lt"/>
              <a:cs typeface="+mn-lt"/>
            </a:endParaRPr>
          </a:p>
          <a:p>
            <a:pPr algn="l"/>
            <a:endParaRPr lang="en-GB">
              <a:cs typeface="Arial"/>
            </a:endParaRPr>
          </a:p>
        </p:txBody>
      </p:sp>
      <p:grpSp>
        <p:nvGrpSpPr>
          <p:cNvPr id="109" name="그룹 2">
            <a:extLst>
              <a:ext uri="{FF2B5EF4-FFF2-40B4-BE49-F238E27FC236}">
                <a16:creationId xmlns:a16="http://schemas.microsoft.com/office/drawing/2014/main" id="{B937C3E4-946F-FF0E-B9FB-61ED312049EF}"/>
              </a:ext>
            </a:extLst>
          </p:cNvPr>
          <p:cNvGrpSpPr/>
          <p:nvPr/>
        </p:nvGrpSpPr>
        <p:grpSpPr>
          <a:xfrm>
            <a:off x="8239928" y="4636792"/>
            <a:ext cx="2233013" cy="1356390"/>
            <a:chOff x="7507865" y="2892265"/>
            <a:chExt cx="2520000" cy="1584000"/>
          </a:xfrm>
        </p:grpSpPr>
        <p:sp>
          <p:nvSpPr>
            <p:cNvPr id="107" name="Rounded Rectangle 20">
              <a:extLst>
                <a:ext uri="{FF2B5EF4-FFF2-40B4-BE49-F238E27FC236}">
                  <a16:creationId xmlns:a16="http://schemas.microsoft.com/office/drawing/2014/main" id="{CC1CB72C-1535-6127-BD2E-0784CDB926B0}"/>
                </a:ext>
              </a:extLst>
            </p:cNvPr>
            <p:cNvSpPr/>
            <p:nvPr/>
          </p:nvSpPr>
          <p:spPr>
            <a:xfrm rot="5400000">
              <a:off x="7975865" y="2424265"/>
              <a:ext cx="1584000" cy="25200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8" name="Round Same Side Corner Rectangle 21">
              <a:extLst>
                <a:ext uri="{FF2B5EF4-FFF2-40B4-BE49-F238E27FC236}">
                  <a16:creationId xmlns:a16="http://schemas.microsoft.com/office/drawing/2014/main" id="{5B27A256-DA0C-E61C-E970-576C043E3E7B}"/>
                </a:ext>
              </a:extLst>
            </p:cNvPr>
            <p:cNvSpPr/>
            <p:nvPr/>
          </p:nvSpPr>
          <p:spPr>
            <a:xfrm>
              <a:off x="7507865" y="2892265"/>
              <a:ext cx="2520000" cy="373360"/>
            </a:xfrm>
            <a:prstGeom prst="round2SameRect">
              <a:avLst>
                <a:gd name="adj1" fmla="val 49736"/>
                <a:gd name="adj2" fmla="val 0"/>
              </a:avLst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13" name="그룹 47">
            <a:extLst>
              <a:ext uri="{FF2B5EF4-FFF2-40B4-BE49-F238E27FC236}">
                <a16:creationId xmlns:a16="http://schemas.microsoft.com/office/drawing/2014/main" id="{72BD16AD-C5BD-F416-7C1D-1C63D2C266B5}"/>
              </a:ext>
            </a:extLst>
          </p:cNvPr>
          <p:cNvGrpSpPr/>
          <p:nvPr/>
        </p:nvGrpSpPr>
        <p:grpSpPr>
          <a:xfrm>
            <a:off x="6277900" y="2923849"/>
            <a:ext cx="2371886" cy="1408055"/>
            <a:chOff x="2539034" y="4374262"/>
            <a:chExt cx="2520000" cy="1598262"/>
          </a:xfrm>
        </p:grpSpPr>
        <p:sp>
          <p:nvSpPr>
            <p:cNvPr id="111" name="Rounded Rectangle 12">
              <a:extLst>
                <a:ext uri="{FF2B5EF4-FFF2-40B4-BE49-F238E27FC236}">
                  <a16:creationId xmlns:a16="http://schemas.microsoft.com/office/drawing/2014/main" id="{294A9939-E2B6-BEA0-A5E6-95A7A1294F30}"/>
                </a:ext>
              </a:extLst>
            </p:cNvPr>
            <p:cNvSpPr/>
            <p:nvPr/>
          </p:nvSpPr>
          <p:spPr>
            <a:xfrm flipH="1">
              <a:off x="2539034" y="4388524"/>
              <a:ext cx="2520000" cy="15840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2" name="Round Same Side Corner Rectangle 13">
              <a:extLst>
                <a:ext uri="{FF2B5EF4-FFF2-40B4-BE49-F238E27FC236}">
                  <a16:creationId xmlns:a16="http://schemas.microsoft.com/office/drawing/2014/main" id="{14C615B7-D860-AC2A-A822-2D4E8ECAE48D}"/>
                </a:ext>
              </a:extLst>
            </p:cNvPr>
            <p:cNvSpPr/>
            <p:nvPr/>
          </p:nvSpPr>
          <p:spPr>
            <a:xfrm flipH="1">
              <a:off x="2539034" y="4374262"/>
              <a:ext cx="2520000" cy="373360"/>
            </a:xfrm>
            <a:prstGeom prst="round2SameRect">
              <a:avLst>
                <a:gd name="adj1" fmla="val 49736"/>
                <a:gd name="adj2" fmla="val 0"/>
              </a:avLst>
            </a:pr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17" name="그룹 48">
            <a:extLst>
              <a:ext uri="{FF2B5EF4-FFF2-40B4-BE49-F238E27FC236}">
                <a16:creationId xmlns:a16="http://schemas.microsoft.com/office/drawing/2014/main" id="{758072B3-3D66-ED25-5AFD-7B4FDB3C8772}"/>
              </a:ext>
            </a:extLst>
          </p:cNvPr>
          <p:cNvGrpSpPr/>
          <p:nvPr/>
        </p:nvGrpSpPr>
        <p:grpSpPr>
          <a:xfrm>
            <a:off x="4627639" y="4671999"/>
            <a:ext cx="2514153" cy="1424625"/>
            <a:chOff x="5563370" y="4374262"/>
            <a:chExt cx="2520000" cy="1598262"/>
          </a:xfrm>
        </p:grpSpPr>
        <p:sp>
          <p:nvSpPr>
            <p:cNvPr id="115" name="Rounded Rectangle 16">
              <a:extLst>
                <a:ext uri="{FF2B5EF4-FFF2-40B4-BE49-F238E27FC236}">
                  <a16:creationId xmlns:a16="http://schemas.microsoft.com/office/drawing/2014/main" id="{A9F3837B-331C-35C9-2452-DC2185D31529}"/>
                </a:ext>
              </a:extLst>
            </p:cNvPr>
            <p:cNvSpPr/>
            <p:nvPr/>
          </p:nvSpPr>
          <p:spPr>
            <a:xfrm flipH="1">
              <a:off x="5563370" y="4388524"/>
              <a:ext cx="2520000" cy="15840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6" name="Round Same Side Corner Rectangle 17">
              <a:extLst>
                <a:ext uri="{FF2B5EF4-FFF2-40B4-BE49-F238E27FC236}">
                  <a16:creationId xmlns:a16="http://schemas.microsoft.com/office/drawing/2014/main" id="{00CCD32D-3218-DB78-4860-FC31F7712862}"/>
                </a:ext>
              </a:extLst>
            </p:cNvPr>
            <p:cNvSpPr/>
            <p:nvPr/>
          </p:nvSpPr>
          <p:spPr>
            <a:xfrm flipH="1">
              <a:off x="5563370" y="4374262"/>
              <a:ext cx="2520000" cy="373360"/>
            </a:xfrm>
            <a:prstGeom prst="round2SameRect">
              <a:avLst>
                <a:gd name="adj1" fmla="val 49736"/>
                <a:gd name="adj2" fmla="val 0"/>
              </a:avLst>
            </a:prstGeom>
            <a:solidFill>
              <a:schemeClr val="accent6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D714D100-8580-D580-0A4A-18C3EFDE29B4}"/>
              </a:ext>
            </a:extLst>
          </p:cNvPr>
          <p:cNvSpPr txBox="1"/>
          <p:nvPr/>
        </p:nvSpPr>
        <p:spPr>
          <a:xfrm>
            <a:off x="6276844" y="3408574"/>
            <a:ext cx="24344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Forgets about the movie time and date</a:t>
            </a:r>
          </a:p>
          <a:p>
            <a:pPr algn="l"/>
            <a:endParaRPr lang="en-US" b="1">
              <a:cs typeface="Arial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9E92F0A-7893-7E41-A225-23D3ECF2280E}"/>
              </a:ext>
            </a:extLst>
          </p:cNvPr>
          <p:cNvSpPr txBox="1"/>
          <p:nvPr/>
        </p:nvSpPr>
        <p:spPr>
          <a:xfrm>
            <a:off x="8456622" y="5075469"/>
            <a:ext cx="2127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Lost or damage movie ticket</a:t>
            </a:r>
          </a:p>
          <a:p>
            <a:pPr algn="l"/>
            <a:endParaRPr lang="en-US" b="1">
              <a:cs typeface="Arial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72F3E39-F342-C96F-2835-822179836116}"/>
              </a:ext>
            </a:extLst>
          </p:cNvPr>
          <p:cNvSpPr txBox="1"/>
          <p:nvPr/>
        </p:nvSpPr>
        <p:spPr>
          <a:xfrm>
            <a:off x="4778933" y="5107242"/>
            <a:ext cx="243444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Takes time to queue in cinema for ticket and snacks</a:t>
            </a:r>
          </a:p>
          <a:p>
            <a:pPr algn="l"/>
            <a:endParaRPr lang="en-US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4489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FE3456-5FD8-7043-2C35-885755D52074}"/>
              </a:ext>
            </a:extLst>
          </p:cNvPr>
          <p:cNvSpPr/>
          <p:nvPr/>
        </p:nvSpPr>
        <p:spPr>
          <a:xfrm>
            <a:off x="803753" y="1617945"/>
            <a:ext cx="2432136" cy="4540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DB159-B413-15B4-EAD5-58FDF51CC2FE}"/>
              </a:ext>
            </a:extLst>
          </p:cNvPr>
          <p:cNvSpPr txBox="1"/>
          <p:nvPr/>
        </p:nvSpPr>
        <p:spPr>
          <a:xfrm>
            <a:off x="897697" y="4154464"/>
            <a:ext cx="255739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cs typeface="Arial"/>
              </a:rPr>
              <a:t>CI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C138B-9A6E-17A3-3BEC-19E14CE406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33" t="11161"/>
          <a:stretch/>
        </p:blipFill>
        <p:spPr>
          <a:xfrm>
            <a:off x="853382" y="1406012"/>
            <a:ext cx="2691217" cy="4752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6B3F35-050E-DEDA-2341-73BD652DB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774" y="3612991"/>
            <a:ext cx="5003540" cy="26098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305F66-4CF7-8B34-AF94-A543A5EAB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774" y="1132726"/>
            <a:ext cx="5008651" cy="22962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7C9603-AAF1-BEB6-28E0-A13E9BC24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3848" y="1132726"/>
            <a:ext cx="2691216" cy="508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690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7061984-98FA-20D6-A24D-57CE312F754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6590" b="26590"/>
          <a:stretch/>
        </p:blipFill>
        <p:spPr>
          <a:xfrm>
            <a:off x="528918" y="3585162"/>
            <a:ext cx="10874189" cy="2887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A1008C-BC27-4BEA-1B69-6939CEF179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0470" y="47084"/>
            <a:ext cx="10049436" cy="101011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5850">
                <a:ea typeface="+mj-lt"/>
                <a:cs typeface="+mj-lt"/>
              </a:rPr>
              <a:t>Continuous Delivery</a:t>
            </a:r>
            <a:endParaRPr lang="en-US" sz="5850"/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853F021-9647-D1C3-274C-013E4E18D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18" y="1165592"/>
            <a:ext cx="4401670" cy="225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83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Release Timeline</a:t>
            </a:r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44C067D-E78A-4EAF-997E-8AE1B951052A}"/>
              </a:ext>
            </a:extLst>
          </p:cNvPr>
          <p:cNvSpPr/>
          <p:nvPr/>
        </p:nvSpPr>
        <p:spPr>
          <a:xfrm>
            <a:off x="0" y="2394604"/>
            <a:ext cx="189800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F83D293-5FB8-45EE-9343-036291FE6A9F}"/>
              </a:ext>
            </a:extLst>
          </p:cNvPr>
          <p:cNvSpPr/>
          <p:nvPr/>
        </p:nvSpPr>
        <p:spPr>
          <a:xfrm>
            <a:off x="1886818" y="2390819"/>
            <a:ext cx="18360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D7D5F4-15AD-4406-BEED-AD32E665F0A2}"/>
              </a:ext>
            </a:extLst>
          </p:cNvPr>
          <p:cNvSpPr/>
          <p:nvPr/>
        </p:nvSpPr>
        <p:spPr>
          <a:xfrm>
            <a:off x="3725964" y="2390819"/>
            <a:ext cx="1836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3D34BB0-EA82-40C7-A215-42FF726C65CD}"/>
              </a:ext>
            </a:extLst>
          </p:cNvPr>
          <p:cNvSpPr/>
          <p:nvPr/>
        </p:nvSpPr>
        <p:spPr>
          <a:xfrm>
            <a:off x="5571857" y="2390819"/>
            <a:ext cx="1836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773CE6D-DCA9-4A53-9ED9-74121909D9CC}"/>
              </a:ext>
            </a:extLst>
          </p:cNvPr>
          <p:cNvSpPr/>
          <p:nvPr/>
        </p:nvSpPr>
        <p:spPr>
          <a:xfrm>
            <a:off x="7409204" y="2390819"/>
            <a:ext cx="1836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5B301AB-EAA3-48D9-8651-29EDC5ABD9D4}"/>
              </a:ext>
            </a:extLst>
          </p:cNvPr>
          <p:cNvSpPr/>
          <p:nvPr/>
        </p:nvSpPr>
        <p:spPr>
          <a:xfrm>
            <a:off x="9260868" y="2390819"/>
            <a:ext cx="1836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7" name="Round Same Side Corner Rectangle 39">
            <a:extLst>
              <a:ext uri="{FF2B5EF4-FFF2-40B4-BE49-F238E27FC236}">
                <a16:creationId xmlns:a16="http://schemas.microsoft.com/office/drawing/2014/main" id="{92A9E16D-B7C9-474A-B8A0-A575AFD4C5A7}"/>
              </a:ext>
            </a:extLst>
          </p:cNvPr>
          <p:cNvSpPr/>
          <p:nvPr/>
        </p:nvSpPr>
        <p:spPr>
          <a:xfrm rot="18900000">
            <a:off x="10232248" y="2109134"/>
            <a:ext cx="923370" cy="923370"/>
          </a:xfrm>
          <a:custGeom>
            <a:avLst/>
            <a:gdLst/>
            <a:ahLst/>
            <a:cxnLst/>
            <a:rect l="l" t="t" r="r" b="b"/>
            <a:pathLst>
              <a:path w="923370" h="923370">
                <a:moveTo>
                  <a:pt x="870649" y="52721"/>
                </a:moveTo>
                <a:cubicBezTo>
                  <a:pt x="903223" y="85294"/>
                  <a:pt x="923370" y="130294"/>
                  <a:pt x="923370" y="180000"/>
                </a:cubicBezTo>
                <a:lnTo>
                  <a:pt x="923370" y="914399"/>
                </a:lnTo>
                <a:lnTo>
                  <a:pt x="914399" y="914399"/>
                </a:lnTo>
                <a:lnTo>
                  <a:pt x="914399" y="923370"/>
                </a:lnTo>
                <a:lnTo>
                  <a:pt x="180000" y="923370"/>
                </a:lnTo>
                <a:cubicBezTo>
                  <a:pt x="80589" y="923370"/>
                  <a:pt x="0" y="842781"/>
                  <a:pt x="0" y="743370"/>
                </a:cubicBezTo>
                <a:cubicBezTo>
                  <a:pt x="0" y="643959"/>
                  <a:pt x="80589" y="563370"/>
                  <a:pt x="179999" y="563370"/>
                </a:cubicBezTo>
                <a:lnTo>
                  <a:pt x="563370" y="563370"/>
                </a:lnTo>
                <a:lnTo>
                  <a:pt x="563370" y="180000"/>
                </a:lnTo>
                <a:cubicBezTo>
                  <a:pt x="563370" y="80589"/>
                  <a:pt x="643959" y="0"/>
                  <a:pt x="743370" y="0"/>
                </a:cubicBezTo>
                <a:cubicBezTo>
                  <a:pt x="793076" y="0"/>
                  <a:pt x="838076" y="20147"/>
                  <a:pt x="870649" y="527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8" name="그룹 48">
            <a:extLst>
              <a:ext uri="{FF2B5EF4-FFF2-40B4-BE49-F238E27FC236}">
                <a16:creationId xmlns:a16="http://schemas.microsoft.com/office/drawing/2014/main" id="{415DD1B2-56B0-490E-8AB8-EDCC2D4395E2}"/>
              </a:ext>
            </a:extLst>
          </p:cNvPr>
          <p:cNvGrpSpPr/>
          <p:nvPr/>
        </p:nvGrpSpPr>
        <p:grpSpPr>
          <a:xfrm>
            <a:off x="3464303" y="2294932"/>
            <a:ext cx="540000" cy="540000"/>
            <a:chOff x="3064244" y="3659540"/>
            <a:chExt cx="540000" cy="540000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C05D63B1-7616-4BDD-8DEE-4F037C5BA486}"/>
                </a:ext>
              </a:extLst>
            </p:cNvPr>
            <p:cNvSpPr/>
            <p:nvPr/>
          </p:nvSpPr>
          <p:spPr>
            <a:xfrm>
              <a:off x="3064244" y="3659540"/>
              <a:ext cx="540000" cy="54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4A38478-DE27-4277-B3C3-B02A606E8514}"/>
                </a:ext>
              </a:extLst>
            </p:cNvPr>
            <p:cNvSpPr/>
            <p:nvPr/>
          </p:nvSpPr>
          <p:spPr>
            <a:xfrm>
              <a:off x="3146819" y="3742115"/>
              <a:ext cx="360000" cy="36000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1" name="그룹 47">
            <a:extLst>
              <a:ext uri="{FF2B5EF4-FFF2-40B4-BE49-F238E27FC236}">
                <a16:creationId xmlns:a16="http://schemas.microsoft.com/office/drawing/2014/main" id="{9EF1ECDE-01B1-4883-AB77-32EBBB756549}"/>
              </a:ext>
            </a:extLst>
          </p:cNvPr>
          <p:cNvGrpSpPr/>
          <p:nvPr/>
        </p:nvGrpSpPr>
        <p:grpSpPr>
          <a:xfrm>
            <a:off x="5304362" y="2300631"/>
            <a:ext cx="540000" cy="540000"/>
            <a:chOff x="4504969" y="3665239"/>
            <a:chExt cx="540000" cy="540000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077CB7F2-C211-4582-AC63-2AD5775F4BFC}"/>
                </a:ext>
              </a:extLst>
            </p:cNvPr>
            <p:cNvSpPr/>
            <p:nvPr/>
          </p:nvSpPr>
          <p:spPr>
            <a:xfrm>
              <a:off x="4504969" y="3665239"/>
              <a:ext cx="540000" cy="54000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3FADA163-AB15-4B61-971E-DB260936A796}"/>
                </a:ext>
              </a:extLst>
            </p:cNvPr>
            <p:cNvSpPr/>
            <p:nvPr/>
          </p:nvSpPr>
          <p:spPr>
            <a:xfrm>
              <a:off x="4587544" y="3747814"/>
              <a:ext cx="360000" cy="36000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4" name="그룹 27">
            <a:extLst>
              <a:ext uri="{FF2B5EF4-FFF2-40B4-BE49-F238E27FC236}">
                <a16:creationId xmlns:a16="http://schemas.microsoft.com/office/drawing/2014/main" id="{2B6D04F0-FA76-47EC-9925-66D6875889CC}"/>
              </a:ext>
            </a:extLst>
          </p:cNvPr>
          <p:cNvGrpSpPr/>
          <p:nvPr/>
        </p:nvGrpSpPr>
        <p:grpSpPr>
          <a:xfrm>
            <a:off x="7144421" y="2306330"/>
            <a:ext cx="540000" cy="540000"/>
            <a:chOff x="5945694" y="3670938"/>
            <a:chExt cx="540000" cy="540000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FA58F61F-79A1-43BE-A109-4595FF4265D4}"/>
                </a:ext>
              </a:extLst>
            </p:cNvPr>
            <p:cNvSpPr/>
            <p:nvPr/>
          </p:nvSpPr>
          <p:spPr>
            <a:xfrm>
              <a:off x="5945694" y="3670938"/>
              <a:ext cx="540000" cy="54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EA4F6C3-C316-42C6-B27D-FB9637817824}"/>
                </a:ext>
              </a:extLst>
            </p:cNvPr>
            <p:cNvSpPr/>
            <p:nvPr/>
          </p:nvSpPr>
          <p:spPr>
            <a:xfrm>
              <a:off x="6028269" y="3753513"/>
              <a:ext cx="360000" cy="36000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7" name="그룹 26">
            <a:extLst>
              <a:ext uri="{FF2B5EF4-FFF2-40B4-BE49-F238E27FC236}">
                <a16:creationId xmlns:a16="http://schemas.microsoft.com/office/drawing/2014/main" id="{7B236FC8-3E56-4701-8B48-6F4CD93187C6}"/>
              </a:ext>
            </a:extLst>
          </p:cNvPr>
          <p:cNvGrpSpPr/>
          <p:nvPr/>
        </p:nvGrpSpPr>
        <p:grpSpPr>
          <a:xfrm>
            <a:off x="8984481" y="2312029"/>
            <a:ext cx="540000" cy="540000"/>
            <a:chOff x="8984481" y="3676637"/>
            <a:chExt cx="540000" cy="540000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8D5B86F-BD06-415C-82A1-2F661D6C74AF}"/>
                </a:ext>
              </a:extLst>
            </p:cNvPr>
            <p:cNvSpPr/>
            <p:nvPr/>
          </p:nvSpPr>
          <p:spPr>
            <a:xfrm>
              <a:off x="8984481" y="3676637"/>
              <a:ext cx="540000" cy="540000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F0F87A3-2194-4778-AC1E-7F68971261D2}"/>
                </a:ext>
              </a:extLst>
            </p:cNvPr>
            <p:cNvSpPr/>
            <p:nvPr/>
          </p:nvSpPr>
          <p:spPr>
            <a:xfrm>
              <a:off x="9067056" y="3759212"/>
              <a:ext cx="360000" cy="36000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0" name="그룹 49">
            <a:extLst>
              <a:ext uri="{FF2B5EF4-FFF2-40B4-BE49-F238E27FC236}">
                <a16:creationId xmlns:a16="http://schemas.microsoft.com/office/drawing/2014/main" id="{EA18D9CE-5070-4F3D-ABE1-80A441EB2406}"/>
              </a:ext>
            </a:extLst>
          </p:cNvPr>
          <p:cNvGrpSpPr/>
          <p:nvPr/>
        </p:nvGrpSpPr>
        <p:grpSpPr>
          <a:xfrm>
            <a:off x="1624244" y="2300631"/>
            <a:ext cx="540000" cy="540000"/>
            <a:chOff x="1624244" y="3665239"/>
            <a:chExt cx="540000" cy="540000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215DECD-9C41-492A-B205-AE884B6A0A26}"/>
                </a:ext>
              </a:extLst>
            </p:cNvPr>
            <p:cNvSpPr/>
            <p:nvPr/>
          </p:nvSpPr>
          <p:spPr>
            <a:xfrm>
              <a:off x="1624244" y="3665239"/>
              <a:ext cx="540000" cy="540000"/>
            </a:xfrm>
            <a:prstGeom prst="ellipse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82B77A2C-083D-4DD6-AE20-6BDEED13814C}"/>
                </a:ext>
              </a:extLst>
            </p:cNvPr>
            <p:cNvSpPr/>
            <p:nvPr/>
          </p:nvSpPr>
          <p:spPr>
            <a:xfrm>
              <a:off x="1706819" y="3747814"/>
              <a:ext cx="360000" cy="36000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3" name="직사각형 113">
            <a:extLst>
              <a:ext uri="{FF2B5EF4-FFF2-40B4-BE49-F238E27FC236}">
                <a16:creationId xmlns:a16="http://schemas.microsoft.com/office/drawing/2014/main" id="{694AEFCF-5056-4DB4-8CC3-0FE680E85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368" y="1727117"/>
            <a:ext cx="1333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19 DEC</a:t>
            </a:r>
            <a:endParaRPr lang="en-US" altLang="ko-KR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BE2B87F-2162-43D1-8887-DD687762D076}"/>
              </a:ext>
            </a:extLst>
          </p:cNvPr>
          <p:cNvSpPr txBox="1"/>
          <p:nvPr/>
        </p:nvSpPr>
        <p:spPr>
          <a:xfrm>
            <a:off x="3047896" y="1727117"/>
            <a:ext cx="135310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20 DEC</a:t>
            </a:r>
            <a:endParaRPr lang="en-US" altLang="ko-KR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0137927-EFBA-402E-AAD9-EE54565CBDA0}"/>
              </a:ext>
            </a:extLst>
          </p:cNvPr>
          <p:cNvSpPr txBox="1"/>
          <p:nvPr/>
        </p:nvSpPr>
        <p:spPr>
          <a:xfrm>
            <a:off x="4895304" y="1727117"/>
            <a:ext cx="135310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21 DEC</a:t>
            </a:r>
            <a:endParaRPr lang="en-US" altLang="ko-KR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CE61717-105E-470F-A6DE-42CB6573F880}"/>
              </a:ext>
            </a:extLst>
          </p:cNvPr>
          <p:cNvSpPr txBox="1"/>
          <p:nvPr/>
        </p:nvSpPr>
        <p:spPr>
          <a:xfrm>
            <a:off x="6742712" y="1727117"/>
            <a:ext cx="135310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22 DEC</a:t>
            </a:r>
            <a:endParaRPr lang="en-US" altLang="ko-KR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DA33599-70F2-4DC0-8EF5-2B69FA8661CE}"/>
              </a:ext>
            </a:extLst>
          </p:cNvPr>
          <p:cNvSpPr txBox="1"/>
          <p:nvPr/>
        </p:nvSpPr>
        <p:spPr>
          <a:xfrm>
            <a:off x="8590118" y="1727117"/>
            <a:ext cx="135310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23 DEC</a:t>
            </a:r>
            <a:endParaRPr lang="en-US" altLang="ko-KR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CA58437-5BE4-48BA-B750-8DDDA5FD4EF5}"/>
              </a:ext>
            </a:extLst>
          </p:cNvPr>
          <p:cNvGrpSpPr/>
          <p:nvPr/>
        </p:nvGrpSpPr>
        <p:grpSpPr>
          <a:xfrm>
            <a:off x="945474" y="2982724"/>
            <a:ext cx="2232367" cy="1621056"/>
            <a:chOff x="946572" y="4759849"/>
            <a:chExt cx="2100694" cy="1621056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8A8B9324-0C16-4DA8-AA8D-EA0D18697838}"/>
                </a:ext>
              </a:extLst>
            </p:cNvPr>
            <p:cNvSpPr txBox="1"/>
            <p:nvPr/>
          </p:nvSpPr>
          <p:spPr>
            <a:xfrm>
              <a:off x="946572" y="4995910"/>
              <a:ext cx="2100694" cy="138499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400">
                  <a:ea typeface="+mn-lt"/>
                  <a:cs typeface="+mn-lt"/>
                </a:rPr>
                <a:t>Cinemas list Display</a:t>
              </a:r>
              <a:endParaRPr lang="en-US" sz="1400">
                <a:cs typeface="Arial"/>
              </a:endParaRPr>
            </a:p>
            <a:p>
              <a:pPr marL="285750" indent="-285750">
                <a:buFont typeface="Arial,Sans-Serif"/>
                <a:buChar char="•"/>
              </a:pPr>
              <a:endParaRPr lang="en-US" sz="1400">
                <a:ea typeface="+mn-lt"/>
                <a:cs typeface="+mn-lt"/>
              </a:endParaRPr>
            </a:p>
            <a:p>
              <a:r>
                <a:rPr lang="en-US" sz="1400">
                  <a:ea typeface="+mn-lt"/>
                  <a:cs typeface="+mn-lt"/>
                </a:rPr>
                <a:t>Movies</a:t>
              </a:r>
              <a:r>
                <a:rPr lang="en-US" sz="1400">
                  <a:latin typeface="Calibri"/>
                  <a:cs typeface="Calibri"/>
                </a:rPr>
                <a:t> List Display</a:t>
              </a:r>
              <a:endParaRPr lang="en-US" sz="1400">
                <a:ea typeface="+mn-lt"/>
                <a:cs typeface="+mn-lt"/>
              </a:endParaRPr>
            </a:p>
            <a:p>
              <a:pPr marL="285750" indent="-285750">
                <a:buFont typeface="Arial,Sans-Serif"/>
                <a:buChar char="•"/>
              </a:pPr>
              <a:endParaRPr lang="en-US" sz="1400">
                <a:latin typeface="Calibri"/>
                <a:ea typeface="Arial Unicode MS"/>
                <a:cs typeface="Calibri"/>
              </a:endParaRPr>
            </a:p>
            <a:p>
              <a:r>
                <a:rPr lang="en-US" sz="1400">
                  <a:ea typeface="+mn-lt"/>
                  <a:cs typeface="+mn-lt"/>
                </a:rPr>
                <a:t>Movie Sessions List Display</a:t>
              </a:r>
              <a:endParaRPr lang="ko-KR" sz="1400">
                <a:cs typeface="Arial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46DB409-46CD-467C-B8A2-867DFDFE8EE5}"/>
                </a:ext>
              </a:extLst>
            </p:cNvPr>
            <p:cNvSpPr txBox="1"/>
            <p:nvPr/>
          </p:nvSpPr>
          <p:spPr>
            <a:xfrm>
              <a:off x="1099970" y="4759849"/>
              <a:ext cx="1727399" cy="276999"/>
            </a:xfrm>
            <a:prstGeom prst="rect">
              <a:avLst/>
            </a:prstGeom>
            <a:noFill/>
          </p:spPr>
          <p:txBody>
            <a:bodyPr wrap="square" lIns="108000" tIns="45720" rIns="108000" bIns="45720" rtlCol="0" anchor="t">
              <a:spAutoFit/>
            </a:bodyPr>
            <a:lstStyle/>
            <a:p>
              <a:pPr algn="ctr"/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4B96CA40-51BD-48C2-A641-AFF89EC2EAFF}"/>
              </a:ext>
            </a:extLst>
          </p:cNvPr>
          <p:cNvSpPr txBox="1"/>
          <p:nvPr/>
        </p:nvSpPr>
        <p:spPr>
          <a:xfrm>
            <a:off x="2837930" y="3178145"/>
            <a:ext cx="2384767" cy="12311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Movie Ticket Purchase</a:t>
            </a:r>
            <a:endParaRPr lang="en-US"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r>
              <a:rPr lang="en-US" sz="1400">
                <a:ea typeface="+mn-lt"/>
                <a:cs typeface="+mn-lt"/>
              </a:rPr>
              <a:t>Food Purchase</a:t>
            </a:r>
          </a:p>
          <a:p>
            <a:pPr marL="285750" indent="-285750">
              <a:buFont typeface="Arial,Sans-Serif"/>
              <a:buChar char="•"/>
            </a:pPr>
            <a:endParaRPr lang="en-US" sz="1400">
              <a:ea typeface="+mn-lt"/>
              <a:cs typeface="+mn-lt"/>
            </a:endParaRPr>
          </a:p>
          <a:p>
            <a:r>
              <a:rPr lang="en-US" sz="1400">
                <a:ea typeface="+mn-lt"/>
                <a:cs typeface="+mn-lt"/>
              </a:rPr>
              <a:t>Login</a:t>
            </a:r>
            <a:endParaRPr lang="ko-KR" sz="1400">
              <a:cs typeface="Arial"/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CDF87316-33EA-4D12-9B05-835E86DB03F7}"/>
              </a:ext>
            </a:extLst>
          </p:cNvPr>
          <p:cNvGrpSpPr/>
          <p:nvPr/>
        </p:nvGrpSpPr>
        <p:grpSpPr>
          <a:xfrm>
            <a:off x="4659719" y="2982724"/>
            <a:ext cx="2089675" cy="1846659"/>
            <a:chOff x="1099970" y="4759849"/>
            <a:chExt cx="1966418" cy="1846659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245D15E-6E34-4E58-83E8-0955ADE28E34}"/>
                </a:ext>
              </a:extLst>
            </p:cNvPr>
            <p:cNvSpPr txBox="1"/>
            <p:nvPr/>
          </p:nvSpPr>
          <p:spPr>
            <a:xfrm>
              <a:off x="1348123" y="5006070"/>
              <a:ext cx="1718265" cy="160043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400">
                  <a:ea typeface="+mn-lt"/>
                  <a:cs typeface="+mn-lt"/>
                </a:rPr>
                <a:t>Movie Forum</a:t>
              </a:r>
              <a:endParaRPr lang="en-US"/>
            </a:p>
            <a:p>
              <a:endParaRPr lang="en-US" sz="1400">
                <a:ea typeface="+mn-lt"/>
                <a:cs typeface="+mn-lt"/>
              </a:endParaRPr>
            </a:p>
            <a:p>
              <a:r>
                <a:rPr lang="en-US" sz="1400">
                  <a:ea typeface="+mn-lt"/>
                  <a:cs typeface="+mn-lt"/>
                </a:rPr>
                <a:t>Payment</a:t>
              </a:r>
            </a:p>
            <a:p>
              <a:endParaRPr lang="en-US" sz="1400">
                <a:ea typeface="+mn-lt"/>
                <a:cs typeface="+mn-lt"/>
              </a:endParaRPr>
            </a:p>
            <a:p>
              <a:r>
                <a:rPr lang="en-US" sz="1400">
                  <a:ea typeface="+mn-lt"/>
                  <a:cs typeface="+mn-lt"/>
                </a:rPr>
                <a:t>User Profile</a:t>
              </a:r>
            </a:p>
            <a:p>
              <a:endParaRPr lang="en-US" sz="1400">
                <a:ea typeface="+mn-lt"/>
                <a:cs typeface="+mn-lt"/>
              </a:endParaRPr>
            </a:p>
            <a:p>
              <a:r>
                <a:rPr lang="en-US" sz="1400">
                  <a:ea typeface="+mn-lt"/>
                  <a:cs typeface="+mn-lt"/>
                </a:rPr>
                <a:t>Ticket history</a:t>
              </a:r>
              <a:endParaRPr lang="ko-KR" sz="1400">
                <a:cs typeface="Arial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787BD0BA-ADF0-48B2-9E3C-C91471762485}"/>
                </a:ext>
              </a:extLst>
            </p:cNvPr>
            <p:cNvSpPr txBox="1"/>
            <p:nvPr/>
          </p:nvSpPr>
          <p:spPr>
            <a:xfrm>
              <a:off x="1099970" y="4759849"/>
              <a:ext cx="1727399" cy="276999"/>
            </a:xfrm>
            <a:prstGeom prst="rect">
              <a:avLst/>
            </a:prstGeom>
            <a:noFill/>
          </p:spPr>
          <p:txBody>
            <a:bodyPr wrap="square" lIns="108000" tIns="45720" rIns="108000" bIns="45720" rtlCol="0" anchor="t">
              <a:spAutoFit/>
            </a:bodyPr>
            <a:lstStyle/>
            <a:p>
              <a:pPr algn="ctr"/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3CF8579F-0C5D-471A-8409-090E3B9EFE6F}"/>
              </a:ext>
            </a:extLst>
          </p:cNvPr>
          <p:cNvSpPr txBox="1"/>
          <p:nvPr/>
        </p:nvSpPr>
        <p:spPr>
          <a:xfrm>
            <a:off x="6511082" y="3228945"/>
            <a:ext cx="1825967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Personal Reminder</a:t>
            </a:r>
          </a:p>
          <a:p>
            <a:endParaRPr lang="en-US" sz="1400">
              <a:cs typeface="Arial"/>
            </a:endParaRPr>
          </a:p>
          <a:p>
            <a:r>
              <a:rPr lang="en-US" sz="1400">
                <a:cs typeface="Arial"/>
              </a:rPr>
              <a:t>Search function</a:t>
            </a:r>
            <a:endParaRPr lang="en-US">
              <a:cs typeface="Arial"/>
            </a:endParaRPr>
          </a:p>
          <a:p>
            <a:endParaRPr lang="en-US" sz="1400">
              <a:cs typeface="Arial"/>
            </a:endParaRPr>
          </a:p>
          <a:p>
            <a:r>
              <a:rPr lang="en-US" sz="1400">
                <a:cs typeface="Arial"/>
              </a:rPr>
              <a:t>Enhance the UI</a:t>
            </a:r>
            <a:endParaRPr lang="en-US">
              <a:cs typeface="Arial"/>
            </a:endParaRPr>
          </a:p>
          <a:p>
            <a:pPr algn="ctr"/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5408B7F-EEBF-458F-B0BB-8EC60813DF4E}"/>
              </a:ext>
            </a:extLst>
          </p:cNvPr>
          <p:cNvSpPr txBox="1"/>
          <p:nvPr/>
        </p:nvSpPr>
        <p:spPr>
          <a:xfrm>
            <a:off x="8342578" y="3218785"/>
            <a:ext cx="268956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ea typeface="+mn-lt"/>
                <a:cs typeface="+mn-lt"/>
              </a:rPr>
              <a:t>A complete ticket reservation website</a:t>
            </a:r>
            <a:endParaRPr lang="en-US"/>
          </a:p>
          <a:p>
            <a:pPr algn="ctr"/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317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Arrow 1">
            <a:extLst>
              <a:ext uri="{FF2B5EF4-FFF2-40B4-BE49-F238E27FC236}">
                <a16:creationId xmlns:a16="http://schemas.microsoft.com/office/drawing/2014/main" id="{ABB962BB-B15A-4E22-B2DF-D525CB235E95}"/>
              </a:ext>
            </a:extLst>
          </p:cNvPr>
          <p:cNvSpPr/>
          <p:nvPr/>
        </p:nvSpPr>
        <p:spPr>
          <a:xfrm rot="13800000">
            <a:off x="4455814" y="1928473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ea typeface="+mj-lt"/>
                <a:cs typeface="+mj-lt"/>
              </a:rPr>
              <a:t>Future Plan</a:t>
            </a:r>
            <a:endParaRPr lang="en-US"/>
          </a:p>
        </p:txBody>
      </p:sp>
      <p:sp>
        <p:nvSpPr>
          <p:cNvPr id="3" name="Right Arrow 5">
            <a:extLst>
              <a:ext uri="{FF2B5EF4-FFF2-40B4-BE49-F238E27FC236}">
                <a16:creationId xmlns:a16="http://schemas.microsoft.com/office/drawing/2014/main" id="{7DF2464F-5AE4-46BD-98DB-2E7A4A2629AC}"/>
              </a:ext>
            </a:extLst>
          </p:cNvPr>
          <p:cNvSpPr/>
          <p:nvPr/>
        </p:nvSpPr>
        <p:spPr>
          <a:xfrm rot="19200000">
            <a:off x="5739793" y="2915069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ight Arrow 6">
            <a:extLst>
              <a:ext uri="{FF2B5EF4-FFF2-40B4-BE49-F238E27FC236}">
                <a16:creationId xmlns:a16="http://schemas.microsoft.com/office/drawing/2014/main" id="{A366AE82-252F-4610-96C6-DE4EEE96C59F}"/>
              </a:ext>
            </a:extLst>
          </p:cNvPr>
          <p:cNvSpPr/>
          <p:nvPr/>
        </p:nvSpPr>
        <p:spPr>
          <a:xfrm rot="13800000">
            <a:off x="4455814" y="3711283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ight Arrow 7">
            <a:extLst>
              <a:ext uri="{FF2B5EF4-FFF2-40B4-BE49-F238E27FC236}">
                <a16:creationId xmlns:a16="http://schemas.microsoft.com/office/drawing/2014/main" id="{7031121A-A74E-476B-961A-E12A9A89B336}"/>
              </a:ext>
            </a:extLst>
          </p:cNvPr>
          <p:cNvSpPr/>
          <p:nvPr/>
        </p:nvSpPr>
        <p:spPr>
          <a:xfrm rot="19200000">
            <a:off x="5739793" y="4675061"/>
            <a:ext cx="1923561" cy="1116975"/>
          </a:xfrm>
          <a:prstGeom prst="rightArrow">
            <a:avLst>
              <a:gd name="adj1" fmla="val 65117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BFB8F-20F9-4E9F-A5B8-CAFC796FE34D}"/>
              </a:ext>
            </a:extLst>
          </p:cNvPr>
          <p:cNvSpPr txBox="1"/>
          <p:nvPr/>
        </p:nvSpPr>
        <p:spPr>
          <a:xfrm rot="3000000">
            <a:off x="4784147" y="2410896"/>
            <a:ext cx="142254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400" b="1">
                <a:solidFill>
                  <a:schemeClr val="bg1"/>
                </a:solidFill>
                <a:cs typeface="Calibri"/>
              </a:rPr>
              <a:t>UI/UX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9F6C6-F1C6-4963-991A-2DFD30719575}"/>
              </a:ext>
            </a:extLst>
          </p:cNvPr>
          <p:cNvSpPr txBox="1"/>
          <p:nvPr/>
        </p:nvSpPr>
        <p:spPr>
          <a:xfrm rot="3000000">
            <a:off x="4784147" y="4193706"/>
            <a:ext cx="142254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1400" b="1">
                <a:solidFill>
                  <a:schemeClr val="bg1"/>
                </a:solidFill>
                <a:cs typeface="Calibri"/>
              </a:rPr>
              <a:t>Private Chat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B1613E-A23E-4D60-A73D-3C75A5293F53}"/>
              </a:ext>
            </a:extLst>
          </p:cNvPr>
          <p:cNvSpPr txBox="1"/>
          <p:nvPr/>
        </p:nvSpPr>
        <p:spPr>
          <a:xfrm rot="19200000">
            <a:off x="5826488" y="3401258"/>
            <a:ext cx="184041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ea typeface="Arial Unicode MS"/>
                <a:cs typeface="Calibri"/>
              </a:rPr>
              <a:t>Cross Platform</a:t>
            </a:r>
          </a:p>
          <a:p>
            <a:endParaRPr lang="en-US" altLang="ko-KR" sz="1400" b="1">
              <a:solidFill>
                <a:schemeClr val="bg1"/>
              </a:solidFill>
              <a:ea typeface="Arial Unicode MS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F8110-1B11-4FC1-879B-9F4A257A80F3}"/>
              </a:ext>
            </a:extLst>
          </p:cNvPr>
          <p:cNvSpPr txBox="1"/>
          <p:nvPr/>
        </p:nvSpPr>
        <p:spPr>
          <a:xfrm rot="19200000">
            <a:off x="5850915" y="5114840"/>
            <a:ext cx="159526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cs typeface="Calibri"/>
              </a:rPr>
              <a:t>Reward System</a:t>
            </a:r>
            <a:endParaRPr lang="en-US"/>
          </a:p>
        </p:txBody>
      </p:sp>
      <p:grpSp>
        <p:nvGrpSpPr>
          <p:cNvPr id="10" name="그룹 14">
            <a:extLst>
              <a:ext uri="{FF2B5EF4-FFF2-40B4-BE49-F238E27FC236}">
                <a16:creationId xmlns:a16="http://schemas.microsoft.com/office/drawing/2014/main" id="{39913583-DF53-4384-852B-21EB79F2DDA9}"/>
              </a:ext>
            </a:extLst>
          </p:cNvPr>
          <p:cNvGrpSpPr/>
          <p:nvPr/>
        </p:nvGrpSpPr>
        <p:grpSpPr>
          <a:xfrm>
            <a:off x="8246674" y="2644578"/>
            <a:ext cx="3261147" cy="760244"/>
            <a:chOff x="7905802" y="3101777"/>
            <a:chExt cx="2338164" cy="7602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2DDA60-4752-4262-8E25-CE560C6C1A5C}"/>
                </a:ext>
              </a:extLst>
            </p:cNvPr>
            <p:cNvSpPr txBox="1"/>
            <p:nvPr/>
          </p:nvSpPr>
          <p:spPr>
            <a:xfrm>
              <a:off x="7905802" y="3101777"/>
              <a:ext cx="2338164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b="1">
                  <a:solidFill>
                    <a:schemeClr val="accent3"/>
                  </a:solidFill>
                  <a:cs typeface="Calibri"/>
                </a:rPr>
                <a:t>Cross Platform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B3224C-55C3-4344-B846-5947471EFF25}"/>
                </a:ext>
              </a:extLst>
            </p:cNvPr>
            <p:cNvSpPr txBox="1"/>
            <p:nvPr/>
          </p:nvSpPr>
          <p:spPr>
            <a:xfrm>
              <a:off x="7905802" y="3400356"/>
              <a:ext cx="2338164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>
                  <a:ea typeface="+mn-lt"/>
                  <a:cs typeface="+mn-lt"/>
                </a:rPr>
                <a:t>Support Different Platform</a:t>
              </a:r>
            </a:p>
            <a:p>
              <a:endParaRPr lang="en-US" sz="1200">
                <a:cs typeface="Arial"/>
              </a:endParaRPr>
            </a:p>
          </p:txBody>
        </p:sp>
      </p:grpSp>
      <p:grpSp>
        <p:nvGrpSpPr>
          <p:cNvPr id="13" name="그룹 17">
            <a:extLst>
              <a:ext uri="{FF2B5EF4-FFF2-40B4-BE49-F238E27FC236}">
                <a16:creationId xmlns:a16="http://schemas.microsoft.com/office/drawing/2014/main" id="{04E08B27-2BBE-48A6-88B7-B3C58B2BAF86}"/>
              </a:ext>
            </a:extLst>
          </p:cNvPr>
          <p:cNvGrpSpPr/>
          <p:nvPr/>
        </p:nvGrpSpPr>
        <p:grpSpPr>
          <a:xfrm>
            <a:off x="8246674" y="4437344"/>
            <a:ext cx="3261147" cy="760244"/>
            <a:chOff x="7886752" y="4894543"/>
            <a:chExt cx="2338164" cy="76024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A675BF-52C3-406C-BA65-8F46DE93159E}"/>
                </a:ext>
              </a:extLst>
            </p:cNvPr>
            <p:cNvSpPr txBox="1"/>
            <p:nvPr/>
          </p:nvSpPr>
          <p:spPr>
            <a:xfrm>
              <a:off x="7886752" y="4894543"/>
              <a:ext cx="2338164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 b="1">
                  <a:solidFill>
                    <a:schemeClr val="accent1"/>
                  </a:solidFill>
                  <a:cs typeface="Calibri"/>
                </a:rPr>
                <a:t>Reward System</a:t>
              </a:r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14AC84-F66A-40F5-90BE-D2627E29591E}"/>
                </a:ext>
              </a:extLst>
            </p:cNvPr>
            <p:cNvSpPr txBox="1"/>
            <p:nvPr/>
          </p:nvSpPr>
          <p:spPr>
            <a:xfrm>
              <a:off x="7886752" y="5193122"/>
              <a:ext cx="2338164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>
                  <a:ea typeface="+mn-lt"/>
                  <a:cs typeface="+mn-lt"/>
                </a:rPr>
                <a:t>Reward users that support the matching feature. E.g. Free ticket, etc...</a:t>
              </a:r>
              <a:endParaRPr 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60660F-14E8-461B-834E-6DFC63D1DABC}"/>
              </a:ext>
            </a:extLst>
          </p:cNvPr>
          <p:cNvGrpSpPr/>
          <p:nvPr/>
        </p:nvGrpSpPr>
        <p:grpSpPr>
          <a:xfrm>
            <a:off x="685052" y="1668590"/>
            <a:ext cx="3254334" cy="575578"/>
            <a:chOff x="2107062" y="2174433"/>
            <a:chExt cx="2338164" cy="57557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D40C1-D13E-4FD7-B780-F8E4134F77D0}"/>
                </a:ext>
              </a:extLst>
            </p:cNvPr>
            <p:cNvSpPr txBox="1"/>
            <p:nvPr/>
          </p:nvSpPr>
          <p:spPr>
            <a:xfrm>
              <a:off x="2107062" y="2174433"/>
              <a:ext cx="2338164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accent4"/>
                  </a:solidFill>
                  <a:cs typeface="Calibri"/>
                </a:rPr>
                <a:t>UI/UX</a:t>
              </a:r>
              <a:endParaRPr lang="en-US" altLang="ko-KR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509925-F032-40A6-9793-6D224EB38418}"/>
                </a:ext>
              </a:extLst>
            </p:cNvPr>
            <p:cNvSpPr txBox="1"/>
            <p:nvPr/>
          </p:nvSpPr>
          <p:spPr>
            <a:xfrm>
              <a:off x="2107062" y="2473012"/>
              <a:ext cx="2338164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200">
                  <a:ea typeface="+mn-lt"/>
                  <a:cs typeface="+mn-lt"/>
                </a:rPr>
                <a:t>Enhance the UI/UX</a:t>
              </a:r>
              <a:endParaRPr lang="en-US" altLang="ko-KR"/>
            </a:p>
          </p:txBody>
        </p:sp>
      </p:grpSp>
      <p:grpSp>
        <p:nvGrpSpPr>
          <p:cNvPr id="19" name="그룹 16">
            <a:extLst>
              <a:ext uri="{FF2B5EF4-FFF2-40B4-BE49-F238E27FC236}">
                <a16:creationId xmlns:a16="http://schemas.microsoft.com/office/drawing/2014/main" id="{88B2952C-07A9-4405-9041-D96D7D4FC7AC}"/>
              </a:ext>
            </a:extLst>
          </p:cNvPr>
          <p:cNvGrpSpPr/>
          <p:nvPr/>
        </p:nvGrpSpPr>
        <p:grpSpPr>
          <a:xfrm>
            <a:off x="685052" y="3461356"/>
            <a:ext cx="3254334" cy="575578"/>
            <a:chOff x="2088012" y="3967199"/>
            <a:chExt cx="2338164" cy="5755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B1D49A-FF34-46BD-9C42-656575AD39ED}"/>
                </a:ext>
              </a:extLst>
            </p:cNvPr>
            <p:cNvSpPr txBox="1"/>
            <p:nvPr/>
          </p:nvSpPr>
          <p:spPr>
            <a:xfrm>
              <a:off x="2088012" y="3967199"/>
              <a:ext cx="2338164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accent2"/>
                  </a:solidFill>
                  <a:cs typeface="Calibri"/>
                </a:rPr>
                <a:t>Private Chat</a:t>
              </a:r>
              <a:endParaRPr lang="en-US" altLang="ko-KR">
                <a:solidFill>
                  <a:schemeClr val="accent2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2823C4-FA10-420E-BF84-5F1AA6E0DD12}"/>
                </a:ext>
              </a:extLst>
            </p:cNvPr>
            <p:cNvSpPr txBox="1"/>
            <p:nvPr/>
          </p:nvSpPr>
          <p:spPr>
            <a:xfrm>
              <a:off x="2088012" y="4265778"/>
              <a:ext cx="2338164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Allow customers to communicate privately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ound Same Side Corner Rectangle 11">
            <a:extLst>
              <a:ext uri="{FF2B5EF4-FFF2-40B4-BE49-F238E27FC236}">
                <a16:creationId xmlns:a16="http://schemas.microsoft.com/office/drawing/2014/main" id="{D721F71A-D678-4F92-BAB2-59265F277EF5}"/>
              </a:ext>
            </a:extLst>
          </p:cNvPr>
          <p:cNvSpPr>
            <a:spLocks noChangeAspect="1"/>
          </p:cNvSpPr>
          <p:nvPr/>
        </p:nvSpPr>
        <p:spPr>
          <a:xfrm rot="9900000">
            <a:off x="7665419" y="3040402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Donut 24">
            <a:extLst>
              <a:ext uri="{FF2B5EF4-FFF2-40B4-BE49-F238E27FC236}">
                <a16:creationId xmlns:a16="http://schemas.microsoft.com/office/drawing/2014/main" id="{F655BCC1-AA73-4BF0-A0E4-1E390A113DFA}"/>
              </a:ext>
            </a:extLst>
          </p:cNvPr>
          <p:cNvSpPr/>
          <p:nvPr/>
        </p:nvSpPr>
        <p:spPr>
          <a:xfrm>
            <a:off x="4173938" y="1925022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Rounded Rectangle 5">
            <a:extLst>
              <a:ext uri="{FF2B5EF4-FFF2-40B4-BE49-F238E27FC236}">
                <a16:creationId xmlns:a16="http://schemas.microsoft.com/office/drawing/2014/main" id="{2A6C40F0-5B8D-D618-1CF9-CF594D563D28}"/>
              </a:ext>
            </a:extLst>
          </p:cNvPr>
          <p:cNvSpPr/>
          <p:nvPr/>
        </p:nvSpPr>
        <p:spPr>
          <a:xfrm flipH="1">
            <a:off x="4069173" y="3674694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Chord 14">
            <a:extLst>
              <a:ext uri="{FF2B5EF4-FFF2-40B4-BE49-F238E27FC236}">
                <a16:creationId xmlns:a16="http://schemas.microsoft.com/office/drawing/2014/main" id="{9C1E98AA-0EA8-54B8-CC0B-6980622FCABB}"/>
              </a:ext>
            </a:extLst>
          </p:cNvPr>
          <p:cNvSpPr/>
          <p:nvPr/>
        </p:nvSpPr>
        <p:spPr>
          <a:xfrm>
            <a:off x="7596344" y="4638866"/>
            <a:ext cx="387134" cy="422793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851721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717" y="841533"/>
            <a:ext cx="11573197" cy="724247"/>
          </a:xfrm>
        </p:spPr>
        <p:txBody>
          <a:bodyPr lIns="91440" tIns="45720" rIns="91440" bIns="45720" anchor="ctr"/>
          <a:lstStyle/>
          <a:p>
            <a:pPr algn="l"/>
            <a:r>
              <a:rPr lang="en-US">
                <a:ea typeface="+mj-lt"/>
                <a:cs typeface="+mj-lt"/>
              </a:rPr>
              <a:t>Future Enhancements</a:t>
            </a:r>
            <a:endParaRPr lang="en-US"/>
          </a:p>
        </p:txBody>
      </p:sp>
      <p:grpSp>
        <p:nvGrpSpPr>
          <p:cNvPr id="49" name="Group 35">
            <a:extLst>
              <a:ext uri="{FF2B5EF4-FFF2-40B4-BE49-F238E27FC236}">
                <a16:creationId xmlns:a16="http://schemas.microsoft.com/office/drawing/2014/main" id="{9DAF7BB1-5559-4C57-93ED-EA7CEA7B842F}"/>
              </a:ext>
            </a:extLst>
          </p:cNvPr>
          <p:cNvGrpSpPr/>
          <p:nvPr/>
        </p:nvGrpSpPr>
        <p:grpSpPr>
          <a:xfrm>
            <a:off x="-40694" y="1989953"/>
            <a:ext cx="8125407" cy="533326"/>
            <a:chOff x="356293" y="3397399"/>
            <a:chExt cx="2833546" cy="53332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29FB985-2A52-4D4B-8103-1EABD8C4DB36}"/>
                </a:ext>
              </a:extLst>
            </p:cNvPr>
            <p:cNvSpPr txBox="1"/>
            <p:nvPr/>
          </p:nvSpPr>
          <p:spPr>
            <a:xfrm>
              <a:off x="543867" y="3397399"/>
              <a:ext cx="2645972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2000" b="1">
                  <a:solidFill>
                    <a:schemeClr val="accent1"/>
                  </a:solidFill>
                  <a:cs typeface="Arial"/>
                </a:rPr>
                <a:t>Features</a:t>
              </a:r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7F5293-B604-4E13-A35F-B3614721E3DA}"/>
                </a:ext>
              </a:extLst>
            </p:cNvPr>
            <p:cNvSpPr txBox="1"/>
            <p:nvPr/>
          </p:nvSpPr>
          <p:spPr>
            <a:xfrm>
              <a:off x="356293" y="3653726"/>
              <a:ext cx="264597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C787F6E-7C06-57BB-4E6E-C279D5353EFD}"/>
              </a:ext>
            </a:extLst>
          </p:cNvPr>
          <p:cNvSpPr txBox="1"/>
          <p:nvPr/>
        </p:nvSpPr>
        <p:spPr>
          <a:xfrm>
            <a:off x="1158657" y="4081397"/>
            <a:ext cx="949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ECF005-82FA-4EAF-603F-EAF5D6878F36}"/>
              </a:ext>
            </a:extLst>
          </p:cNvPr>
          <p:cNvSpPr txBox="1"/>
          <p:nvPr/>
        </p:nvSpPr>
        <p:spPr>
          <a:xfrm>
            <a:off x="2290916" y="3986981"/>
            <a:ext cx="506607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78D7D7"/>
                </a:solidFill>
              </a:rPr>
              <a:t>Support Different Platform</a:t>
            </a:r>
            <a:endParaRPr lang="en-US" sz="2400">
              <a:cs typeface="Arial"/>
            </a:endParaRPr>
          </a:p>
        </p:txBody>
      </p:sp>
      <p:pic>
        <p:nvPicPr>
          <p:cNvPr id="3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E278E621-BC56-84C4-B80A-8BAA43E39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658" y="1768824"/>
            <a:ext cx="3800167" cy="4893514"/>
          </a:xfrm>
          <a:prstGeom prst="rect">
            <a:avLst/>
          </a:prstGeom>
        </p:spPr>
      </p:pic>
      <p:pic>
        <p:nvPicPr>
          <p:cNvPr id="4" name="Picture 4" descr="A picture containing text, first-aid kit, clipart, scoreboard&#10;&#10;Description automatically generated">
            <a:extLst>
              <a:ext uri="{FF2B5EF4-FFF2-40B4-BE49-F238E27FC236}">
                <a16:creationId xmlns:a16="http://schemas.microsoft.com/office/drawing/2014/main" id="{FAB3140B-D061-37A5-E93D-EAFE90349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22" y="3497979"/>
            <a:ext cx="1164815" cy="116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54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717" y="841533"/>
            <a:ext cx="11573197" cy="724247"/>
          </a:xfrm>
        </p:spPr>
        <p:txBody>
          <a:bodyPr lIns="91440" tIns="45720" rIns="91440" bIns="45720" anchor="ctr"/>
          <a:lstStyle/>
          <a:p>
            <a:pPr algn="l"/>
            <a:r>
              <a:rPr lang="en-US">
                <a:ea typeface="+mj-lt"/>
                <a:cs typeface="+mj-lt"/>
              </a:rPr>
              <a:t>Future Enhancements</a:t>
            </a:r>
            <a:endParaRPr lang="en-US"/>
          </a:p>
        </p:txBody>
      </p:sp>
      <p:grpSp>
        <p:nvGrpSpPr>
          <p:cNvPr id="49" name="Group 35">
            <a:extLst>
              <a:ext uri="{FF2B5EF4-FFF2-40B4-BE49-F238E27FC236}">
                <a16:creationId xmlns:a16="http://schemas.microsoft.com/office/drawing/2014/main" id="{9DAF7BB1-5559-4C57-93ED-EA7CEA7B842F}"/>
              </a:ext>
            </a:extLst>
          </p:cNvPr>
          <p:cNvGrpSpPr/>
          <p:nvPr/>
        </p:nvGrpSpPr>
        <p:grpSpPr>
          <a:xfrm>
            <a:off x="-40694" y="1989953"/>
            <a:ext cx="8125407" cy="533326"/>
            <a:chOff x="356293" y="3397399"/>
            <a:chExt cx="2833546" cy="53332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29FB985-2A52-4D4B-8103-1EABD8C4DB36}"/>
                </a:ext>
              </a:extLst>
            </p:cNvPr>
            <p:cNvSpPr txBox="1"/>
            <p:nvPr/>
          </p:nvSpPr>
          <p:spPr>
            <a:xfrm>
              <a:off x="543867" y="3397399"/>
              <a:ext cx="2645972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2000" b="1">
                  <a:solidFill>
                    <a:schemeClr val="accent1"/>
                  </a:solidFill>
                  <a:cs typeface="Arial"/>
                </a:rPr>
                <a:t>Features</a:t>
              </a:r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7F5293-B604-4E13-A35F-B3614721E3DA}"/>
                </a:ext>
              </a:extLst>
            </p:cNvPr>
            <p:cNvSpPr txBox="1"/>
            <p:nvPr/>
          </p:nvSpPr>
          <p:spPr>
            <a:xfrm>
              <a:off x="356293" y="3653726"/>
              <a:ext cx="264597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C787F6E-7C06-57BB-4E6E-C279D5353EFD}"/>
              </a:ext>
            </a:extLst>
          </p:cNvPr>
          <p:cNvSpPr txBox="1"/>
          <p:nvPr/>
        </p:nvSpPr>
        <p:spPr>
          <a:xfrm>
            <a:off x="1158657" y="4081397"/>
            <a:ext cx="949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ECF005-82FA-4EAF-603F-EAF5D6878F36}"/>
              </a:ext>
            </a:extLst>
          </p:cNvPr>
          <p:cNvSpPr txBox="1"/>
          <p:nvPr/>
        </p:nvSpPr>
        <p:spPr>
          <a:xfrm>
            <a:off x="2290916" y="398698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78D7D7"/>
                </a:solidFill>
              </a:rPr>
              <a:t>Private Chat</a:t>
            </a:r>
            <a:r>
              <a:rPr lang="en-GB" sz="2400">
                <a:cs typeface="Arial"/>
              </a:rPr>
              <a:t>​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1404DA32-596B-C5AC-5098-457F73EBCA7A}"/>
              </a:ext>
            </a:extLst>
          </p:cNvPr>
          <p:cNvSpPr/>
          <p:nvPr/>
        </p:nvSpPr>
        <p:spPr>
          <a:xfrm flipH="1">
            <a:off x="607015" y="3465667"/>
            <a:ext cx="1676381" cy="136024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/>
          </a:p>
        </p:txBody>
      </p:sp>
      <p:pic>
        <p:nvPicPr>
          <p:cNvPr id="14" name="Picture 1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0FF4BF3-67D6-E18D-28A4-F6A8622C9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206" y="1589901"/>
            <a:ext cx="6651522" cy="510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089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717" y="841533"/>
            <a:ext cx="11573197" cy="724247"/>
          </a:xfrm>
        </p:spPr>
        <p:txBody>
          <a:bodyPr lIns="91440" tIns="45720" rIns="91440" bIns="45720" anchor="ctr"/>
          <a:lstStyle/>
          <a:p>
            <a:pPr algn="l"/>
            <a:r>
              <a:rPr lang="en-US">
                <a:ea typeface="+mj-lt"/>
                <a:cs typeface="+mj-lt"/>
              </a:rPr>
              <a:t>Future Enhancements</a:t>
            </a:r>
            <a:endParaRPr lang="en-US"/>
          </a:p>
        </p:txBody>
      </p:sp>
      <p:grpSp>
        <p:nvGrpSpPr>
          <p:cNvPr id="49" name="Group 35">
            <a:extLst>
              <a:ext uri="{FF2B5EF4-FFF2-40B4-BE49-F238E27FC236}">
                <a16:creationId xmlns:a16="http://schemas.microsoft.com/office/drawing/2014/main" id="{9DAF7BB1-5559-4C57-93ED-EA7CEA7B842F}"/>
              </a:ext>
            </a:extLst>
          </p:cNvPr>
          <p:cNvGrpSpPr/>
          <p:nvPr/>
        </p:nvGrpSpPr>
        <p:grpSpPr>
          <a:xfrm>
            <a:off x="-40694" y="1989953"/>
            <a:ext cx="8125407" cy="533326"/>
            <a:chOff x="356293" y="3397399"/>
            <a:chExt cx="2833546" cy="53332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29FB985-2A52-4D4B-8103-1EABD8C4DB36}"/>
                </a:ext>
              </a:extLst>
            </p:cNvPr>
            <p:cNvSpPr txBox="1"/>
            <p:nvPr/>
          </p:nvSpPr>
          <p:spPr>
            <a:xfrm>
              <a:off x="543867" y="3397399"/>
              <a:ext cx="2645972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2000" b="1">
                  <a:solidFill>
                    <a:schemeClr val="accent1"/>
                  </a:solidFill>
                  <a:cs typeface="Arial"/>
                </a:rPr>
                <a:t>Features</a:t>
              </a:r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7F5293-B604-4E13-A35F-B3614721E3DA}"/>
                </a:ext>
              </a:extLst>
            </p:cNvPr>
            <p:cNvSpPr txBox="1"/>
            <p:nvPr/>
          </p:nvSpPr>
          <p:spPr>
            <a:xfrm>
              <a:off x="356293" y="3653726"/>
              <a:ext cx="264597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C787F6E-7C06-57BB-4E6E-C279D5353EFD}"/>
              </a:ext>
            </a:extLst>
          </p:cNvPr>
          <p:cNvSpPr txBox="1"/>
          <p:nvPr/>
        </p:nvSpPr>
        <p:spPr>
          <a:xfrm>
            <a:off x="1158657" y="4081397"/>
            <a:ext cx="949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ECF005-82FA-4EAF-603F-EAF5D6878F36}"/>
              </a:ext>
            </a:extLst>
          </p:cNvPr>
          <p:cNvSpPr txBox="1"/>
          <p:nvPr/>
        </p:nvSpPr>
        <p:spPr>
          <a:xfrm>
            <a:off x="2118851" y="4036142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ea typeface="+mn-lt"/>
                <a:cs typeface="+mn-lt"/>
              </a:rPr>
              <a:t>Reward System</a:t>
            </a:r>
            <a:endParaRPr lang="en-GB" sz="2400">
              <a:solidFill>
                <a:schemeClr val="accent2"/>
              </a:solidFill>
              <a:ea typeface="+mn-lt"/>
              <a:cs typeface="+mn-lt"/>
            </a:endParaRPr>
          </a:p>
          <a:p>
            <a:endParaRPr lang="en-GB" sz="2400">
              <a:solidFill>
                <a:schemeClr val="accent2"/>
              </a:solidFill>
              <a:cs typeface="Arial"/>
            </a:endParaRPr>
          </a:p>
        </p:txBody>
      </p:sp>
      <p:sp>
        <p:nvSpPr>
          <p:cNvPr id="4" name="Isosceles Triangle 5">
            <a:extLst>
              <a:ext uri="{FF2B5EF4-FFF2-40B4-BE49-F238E27FC236}">
                <a16:creationId xmlns:a16="http://schemas.microsoft.com/office/drawing/2014/main" id="{1F8CA25E-17B3-1F60-3F19-F48111C02D5A}"/>
              </a:ext>
            </a:extLst>
          </p:cNvPr>
          <p:cNvSpPr>
            <a:spLocks noChangeAspect="1"/>
          </p:cNvSpPr>
          <p:nvPr/>
        </p:nvSpPr>
        <p:spPr>
          <a:xfrm>
            <a:off x="631504" y="3742469"/>
            <a:ext cx="1313703" cy="1055169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3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852B1F8-1A8A-7240-F7C8-D9A18F34C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514017"/>
            <a:ext cx="5311878" cy="526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890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DBB24-983C-1959-2285-78FBBDBAB2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15775" y="3481454"/>
            <a:ext cx="6040869" cy="724247"/>
          </a:xfrm>
        </p:spPr>
        <p:txBody>
          <a:bodyPr lIns="91440" tIns="45720" rIns="91440" bIns="45720" anchor="ctr"/>
          <a:lstStyle/>
          <a:p>
            <a:r>
              <a:rPr lang="en-GB">
                <a:cs typeface="Arial"/>
              </a:rPr>
              <a:t>Thank You~</a:t>
            </a:r>
            <a:endParaRPr lang="en-GB"/>
          </a:p>
        </p:txBody>
      </p:sp>
      <p:pic>
        <p:nvPicPr>
          <p:cNvPr id="9" name="Picture 5" descr="Logo&#10;&#10;Description automatically generated">
            <a:extLst>
              <a:ext uri="{FF2B5EF4-FFF2-40B4-BE49-F238E27FC236}">
                <a16:creationId xmlns:a16="http://schemas.microsoft.com/office/drawing/2014/main" id="{7B70D80C-F45E-0C89-CAEE-6EDE21C30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74" y="2601935"/>
            <a:ext cx="3817492" cy="229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671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717" y="841533"/>
            <a:ext cx="11573197" cy="724247"/>
          </a:xfrm>
        </p:spPr>
        <p:txBody>
          <a:bodyPr lIns="91440" tIns="45720" rIns="91440" bIns="45720" anchor="ctr"/>
          <a:lstStyle/>
          <a:p>
            <a:pPr algn="l"/>
            <a:r>
              <a:rPr lang="en-US">
                <a:latin typeface="Calibri Light"/>
                <a:ea typeface="Calibri Light"/>
                <a:cs typeface="Calibri Light"/>
              </a:rPr>
              <a:t>Enhancements</a:t>
            </a:r>
            <a:endParaRPr lang="en-US">
              <a:latin typeface="Calibri Light"/>
              <a:cs typeface="Calibri Light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9CA314F-7C4A-4D10-B859-2185AF64E725}"/>
              </a:ext>
            </a:extLst>
          </p:cNvPr>
          <p:cNvSpPr/>
          <p:nvPr/>
        </p:nvSpPr>
        <p:spPr>
          <a:xfrm>
            <a:off x="4336152" y="5232358"/>
            <a:ext cx="828000" cy="828000"/>
          </a:xfrm>
          <a:prstGeom prst="round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D4C5295-7F9C-40F6-839D-4CC5BFEE8A87}"/>
              </a:ext>
            </a:extLst>
          </p:cNvPr>
          <p:cNvSpPr/>
          <p:nvPr/>
        </p:nvSpPr>
        <p:spPr>
          <a:xfrm>
            <a:off x="5972501" y="5232358"/>
            <a:ext cx="828000" cy="828000"/>
          </a:xfrm>
          <a:prstGeom prst="roundRect">
            <a:avLst/>
          </a:pr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2B94200-DA0B-472E-9E1C-C9AD615C2573}"/>
              </a:ext>
            </a:extLst>
          </p:cNvPr>
          <p:cNvSpPr/>
          <p:nvPr/>
        </p:nvSpPr>
        <p:spPr>
          <a:xfrm>
            <a:off x="7608850" y="5232358"/>
            <a:ext cx="828000" cy="828000"/>
          </a:xfrm>
          <a:prstGeom prst="roundRect">
            <a:avLst/>
          </a:pr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D9ECE76-2720-4C86-B5A6-C75EE453E467}"/>
              </a:ext>
            </a:extLst>
          </p:cNvPr>
          <p:cNvSpPr/>
          <p:nvPr/>
        </p:nvSpPr>
        <p:spPr>
          <a:xfrm>
            <a:off x="9245199" y="5232358"/>
            <a:ext cx="828000" cy="828000"/>
          </a:xfrm>
          <a:prstGeom prst="roundRect">
            <a:avLst/>
          </a:pr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309974B-4A19-4D0D-A45F-50B21C71242B}"/>
              </a:ext>
            </a:extLst>
          </p:cNvPr>
          <p:cNvSpPr/>
          <p:nvPr/>
        </p:nvSpPr>
        <p:spPr>
          <a:xfrm>
            <a:off x="10881548" y="5232358"/>
            <a:ext cx="828000" cy="828000"/>
          </a:xfrm>
          <a:prstGeom prst="round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grpSp>
        <p:nvGrpSpPr>
          <p:cNvPr id="49" name="Group 35">
            <a:extLst>
              <a:ext uri="{FF2B5EF4-FFF2-40B4-BE49-F238E27FC236}">
                <a16:creationId xmlns:a16="http://schemas.microsoft.com/office/drawing/2014/main" id="{9DAF7BB1-5559-4C57-93ED-EA7CEA7B842F}"/>
              </a:ext>
            </a:extLst>
          </p:cNvPr>
          <p:cNvGrpSpPr/>
          <p:nvPr/>
        </p:nvGrpSpPr>
        <p:grpSpPr>
          <a:xfrm>
            <a:off x="640624" y="1783765"/>
            <a:ext cx="8125407" cy="533326"/>
            <a:chOff x="356293" y="3397399"/>
            <a:chExt cx="2833546" cy="53332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29FB985-2A52-4D4B-8103-1EABD8C4DB36}"/>
                </a:ext>
              </a:extLst>
            </p:cNvPr>
            <p:cNvSpPr txBox="1"/>
            <p:nvPr/>
          </p:nvSpPr>
          <p:spPr>
            <a:xfrm>
              <a:off x="543867" y="3397399"/>
              <a:ext cx="2645972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2000" b="1">
                  <a:solidFill>
                    <a:schemeClr val="accent1"/>
                  </a:solidFill>
                  <a:cs typeface="Arial"/>
                </a:rPr>
                <a:t>Features</a:t>
              </a:r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7F5293-B604-4E13-A35F-B3614721E3DA}"/>
                </a:ext>
              </a:extLst>
            </p:cNvPr>
            <p:cNvSpPr txBox="1"/>
            <p:nvPr/>
          </p:nvSpPr>
          <p:spPr>
            <a:xfrm>
              <a:off x="356293" y="3653726"/>
              <a:ext cx="264597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2" name="Oval 21">
            <a:extLst>
              <a:ext uri="{FF2B5EF4-FFF2-40B4-BE49-F238E27FC236}">
                <a16:creationId xmlns:a16="http://schemas.microsoft.com/office/drawing/2014/main" id="{CEE9FBD7-9F6C-452E-BD23-6054F9294172}"/>
              </a:ext>
            </a:extLst>
          </p:cNvPr>
          <p:cNvSpPr>
            <a:spLocks noChangeAspect="1"/>
          </p:cNvSpPr>
          <p:nvPr/>
        </p:nvSpPr>
        <p:spPr>
          <a:xfrm>
            <a:off x="6210081" y="5475435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3" name="Rounded Rectangle 27">
            <a:extLst>
              <a:ext uri="{FF2B5EF4-FFF2-40B4-BE49-F238E27FC236}">
                <a16:creationId xmlns:a16="http://schemas.microsoft.com/office/drawing/2014/main" id="{F2E1FCD9-316F-4F35-872B-A814257E00C7}"/>
              </a:ext>
            </a:extLst>
          </p:cNvPr>
          <p:cNvSpPr/>
          <p:nvPr/>
        </p:nvSpPr>
        <p:spPr>
          <a:xfrm>
            <a:off x="7840925" y="5489779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4" name="Rounded Rectangle 7">
            <a:extLst>
              <a:ext uri="{FF2B5EF4-FFF2-40B4-BE49-F238E27FC236}">
                <a16:creationId xmlns:a16="http://schemas.microsoft.com/office/drawing/2014/main" id="{6F4088BA-1D76-4A99-86E4-3845239AEB97}"/>
              </a:ext>
            </a:extLst>
          </p:cNvPr>
          <p:cNvSpPr/>
          <p:nvPr/>
        </p:nvSpPr>
        <p:spPr>
          <a:xfrm>
            <a:off x="4619486" y="5463355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id="{8CC70B55-2CE6-43DD-BFFE-1EA54CE6A5C6}"/>
              </a:ext>
            </a:extLst>
          </p:cNvPr>
          <p:cNvSpPr/>
          <p:nvPr/>
        </p:nvSpPr>
        <p:spPr>
          <a:xfrm rot="2700000">
            <a:off x="11175745" y="5419514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6" name="Rectangle 9">
            <a:extLst>
              <a:ext uri="{FF2B5EF4-FFF2-40B4-BE49-F238E27FC236}">
                <a16:creationId xmlns:a16="http://schemas.microsoft.com/office/drawing/2014/main" id="{DBCB11B1-7E9B-4F28-8FE6-21039D5C1EB4}"/>
              </a:ext>
            </a:extLst>
          </p:cNvPr>
          <p:cNvSpPr/>
          <p:nvPr/>
        </p:nvSpPr>
        <p:spPr>
          <a:xfrm>
            <a:off x="9490027" y="5485264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FAC60AF8-EB25-DEC3-C9E7-9970BA72DB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7029258"/>
              </p:ext>
            </p:extLst>
          </p:nvPr>
        </p:nvGraphicFramePr>
        <p:xfrm>
          <a:off x="2352022" y="2313667"/>
          <a:ext cx="6929719" cy="2504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06405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534821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353" y="554662"/>
            <a:ext cx="11573197" cy="724247"/>
          </a:xfrm>
        </p:spPr>
        <p:txBody>
          <a:bodyPr lIns="91440" tIns="45720" rIns="91440" bIns="45720" anchor="ctr"/>
          <a:lstStyle/>
          <a:p>
            <a:pPr algn="ctr"/>
            <a:r>
              <a:rPr lang="en-US" sz="5400" b="1">
                <a:solidFill>
                  <a:schemeClr val="accent1"/>
                </a:solidFill>
                <a:cs typeface="Arial"/>
              </a:rPr>
              <a:t>Current Problems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E3A7847-EDA4-457A-9D6A-3318CCC5F6E9}"/>
              </a:ext>
            </a:extLst>
          </p:cNvPr>
          <p:cNvGrpSpPr/>
          <p:nvPr/>
        </p:nvGrpSpPr>
        <p:grpSpPr>
          <a:xfrm>
            <a:off x="3725695" y="2454290"/>
            <a:ext cx="4740610" cy="2994130"/>
            <a:chOff x="2625429" y="2000491"/>
            <a:chExt cx="3880811" cy="2451087"/>
          </a:xfrm>
        </p:grpSpPr>
        <p:sp>
          <p:nvSpPr>
            <p:cNvPr id="4" name="Trapezoid 4">
              <a:extLst>
                <a:ext uri="{FF2B5EF4-FFF2-40B4-BE49-F238E27FC236}">
                  <a16:creationId xmlns:a16="http://schemas.microsoft.com/office/drawing/2014/main" id="{886D440F-F4D7-4950-A10B-7103E21955CC}"/>
                </a:ext>
              </a:extLst>
            </p:cNvPr>
            <p:cNvSpPr/>
            <p:nvPr/>
          </p:nvSpPr>
          <p:spPr>
            <a:xfrm>
              <a:off x="4028512" y="2438234"/>
              <a:ext cx="1080120" cy="2013344"/>
            </a:xfrm>
            <a:custGeom>
              <a:avLst/>
              <a:gdLst/>
              <a:ahLst/>
              <a:cxnLst/>
              <a:rect l="l" t="t" r="r" b="b"/>
              <a:pathLst>
                <a:path w="1080120" h="2013344">
                  <a:moveTo>
                    <a:pt x="540060" y="0"/>
                  </a:moveTo>
                  <a:cubicBezTo>
                    <a:pt x="838327" y="0"/>
                    <a:pt x="1080120" y="241793"/>
                    <a:pt x="1080120" y="540060"/>
                  </a:cubicBezTo>
                  <a:cubicBezTo>
                    <a:pt x="1080120" y="749650"/>
                    <a:pt x="960728" y="931355"/>
                    <a:pt x="785154" y="1018748"/>
                  </a:cubicBezTo>
                  <a:lnTo>
                    <a:pt x="972108" y="2013344"/>
                  </a:lnTo>
                  <a:lnTo>
                    <a:pt x="108012" y="2013344"/>
                  </a:lnTo>
                  <a:lnTo>
                    <a:pt x="294966" y="1018748"/>
                  </a:lnTo>
                  <a:cubicBezTo>
                    <a:pt x="119392" y="931355"/>
                    <a:pt x="0" y="749650"/>
                    <a:pt x="0" y="540060"/>
                  </a:cubicBezTo>
                  <a:cubicBezTo>
                    <a:pt x="0" y="241793"/>
                    <a:pt x="241793" y="0"/>
                    <a:pt x="5400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innerShdw blurRad="63500" dist="101600" dir="13500000">
                <a:prstClr val="black">
                  <a:alpha val="4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BCA41416-92B8-49F8-BE4A-FEE6AACBEF75}"/>
                </a:ext>
              </a:extLst>
            </p:cNvPr>
            <p:cNvSpPr/>
            <p:nvPr/>
          </p:nvSpPr>
          <p:spPr>
            <a:xfrm rot="20055640" flipH="1">
              <a:off x="5073700" y="2000491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D2A822C-E4BB-4521-9394-C42C02BB0CF0}"/>
                </a:ext>
              </a:extLst>
            </p:cNvPr>
            <p:cNvSpPr/>
            <p:nvPr/>
          </p:nvSpPr>
          <p:spPr>
            <a:xfrm rot="1544360">
              <a:off x="2637759" y="2000491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97949373-8702-448F-9F01-3B8B9EACF0E0}"/>
                </a:ext>
              </a:extLst>
            </p:cNvPr>
            <p:cNvSpPr/>
            <p:nvPr/>
          </p:nvSpPr>
          <p:spPr>
            <a:xfrm rot="1544360" flipH="1" flipV="1">
              <a:off x="5061370" y="3345361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9F6796B0-45C1-4D95-83CF-4EED68F5E4D6}"/>
                </a:ext>
              </a:extLst>
            </p:cNvPr>
            <p:cNvSpPr/>
            <p:nvPr/>
          </p:nvSpPr>
          <p:spPr>
            <a:xfrm rot="20055640" flipV="1">
              <a:off x="2625429" y="3352981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E822D0-FACF-4702-9C06-224E959B76AA}"/>
              </a:ext>
            </a:extLst>
          </p:cNvPr>
          <p:cNvSpPr txBox="1"/>
          <p:nvPr/>
        </p:nvSpPr>
        <p:spPr>
          <a:xfrm>
            <a:off x="8335999" y="2786984"/>
            <a:ext cx="3295395" cy="707886"/>
          </a:xfrm>
          <a:prstGeom prst="rect">
            <a:avLst/>
          </a:prstGeom>
          <a:noFill/>
          <a:ln w="3175">
            <a:noFill/>
          </a:ln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000" b="1">
                <a:solidFill>
                  <a:schemeClr val="accent3"/>
                </a:solidFill>
                <a:ea typeface="Arial Unicode MS"/>
                <a:cs typeface="+mn-lt"/>
              </a:rPr>
              <a:t>Hard to find Companions</a:t>
            </a:r>
            <a:endParaRPr lang="en-US" sz="2000">
              <a:solidFill>
                <a:schemeClr val="accent3"/>
              </a:solidFill>
              <a:cs typeface="Arial"/>
            </a:endParaRPr>
          </a:p>
          <a:p>
            <a:endParaRPr lang="en-US" altLang="ko-KR" sz="2000" b="1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C3CABF-F386-42B3-978F-700461C6B213}"/>
              </a:ext>
            </a:extLst>
          </p:cNvPr>
          <p:cNvSpPr txBox="1"/>
          <p:nvPr/>
        </p:nvSpPr>
        <p:spPr>
          <a:xfrm>
            <a:off x="8498559" y="4497472"/>
            <a:ext cx="2970275" cy="1015663"/>
          </a:xfrm>
          <a:prstGeom prst="rect">
            <a:avLst/>
          </a:prstGeom>
          <a:noFill/>
          <a:ln w="3175">
            <a:noFill/>
          </a:ln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000" b="1">
                <a:solidFill>
                  <a:schemeClr val="accent4"/>
                </a:solidFill>
                <a:cs typeface="Arial"/>
              </a:rPr>
              <a:t>Forget about time and ticket</a:t>
            </a:r>
            <a:endParaRPr lang="en-US" sz="2000">
              <a:solidFill>
                <a:schemeClr val="accent4"/>
              </a:solidFill>
              <a:cs typeface="Arial"/>
            </a:endParaRPr>
          </a:p>
          <a:p>
            <a:endParaRPr lang="en-US" altLang="ko-KR" sz="2000" b="1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53456A-25B8-4436-ABA4-2B6383C100E3}"/>
              </a:ext>
            </a:extLst>
          </p:cNvPr>
          <p:cNvSpPr txBox="1"/>
          <p:nvPr/>
        </p:nvSpPr>
        <p:spPr>
          <a:xfrm>
            <a:off x="1251482" y="1918022"/>
            <a:ext cx="3812630" cy="707886"/>
          </a:xfrm>
          <a:prstGeom prst="rect">
            <a:avLst/>
          </a:prstGeom>
          <a:noFill/>
          <a:ln w="3175">
            <a:noFill/>
          </a:ln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000" b="1">
                <a:solidFill>
                  <a:schemeClr val="accent2"/>
                </a:solidFill>
                <a:cs typeface="Arial"/>
              </a:rPr>
              <a:t>Slow ticket purchasing</a:t>
            </a:r>
            <a:endParaRPr lang="en-US" sz="2000">
              <a:solidFill>
                <a:schemeClr val="accent2"/>
              </a:solidFill>
              <a:cs typeface="Arial"/>
            </a:endParaRPr>
          </a:p>
          <a:p>
            <a:pPr algn="r"/>
            <a:endParaRPr lang="en-US" altLang="ko-KR" sz="2000" b="1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AC2A17-2133-4992-8A68-B0F03CB189AC}"/>
              </a:ext>
            </a:extLst>
          </p:cNvPr>
          <p:cNvSpPr txBox="1"/>
          <p:nvPr/>
        </p:nvSpPr>
        <p:spPr>
          <a:xfrm>
            <a:off x="946682" y="5236172"/>
            <a:ext cx="3985350" cy="707886"/>
          </a:xfrm>
          <a:prstGeom prst="rect">
            <a:avLst/>
          </a:prstGeom>
          <a:noFill/>
          <a:ln w="3175">
            <a:noFill/>
          </a:ln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000" b="1">
                <a:solidFill>
                  <a:schemeClr val="accent5"/>
                </a:solidFill>
                <a:cs typeface="Arial"/>
              </a:rPr>
              <a:t>Hard to find people with similar interests</a:t>
            </a:r>
            <a:endParaRPr lang="ko-KR" altLang="en-US" sz="2000" b="1">
              <a:solidFill>
                <a:schemeClr val="accent5"/>
              </a:solidFill>
              <a:cs typeface="Arial"/>
            </a:endParaRPr>
          </a:p>
        </p:txBody>
      </p:sp>
      <p:sp>
        <p:nvSpPr>
          <p:cNvPr id="26" name="Block Arc 31">
            <a:extLst>
              <a:ext uri="{FF2B5EF4-FFF2-40B4-BE49-F238E27FC236}">
                <a16:creationId xmlns:a16="http://schemas.microsoft.com/office/drawing/2014/main" id="{430434B6-45E6-4E2A-A83D-B81AD70742DF}"/>
              </a:ext>
            </a:extLst>
          </p:cNvPr>
          <p:cNvSpPr/>
          <p:nvPr/>
        </p:nvSpPr>
        <p:spPr>
          <a:xfrm>
            <a:off x="5870338" y="3409646"/>
            <a:ext cx="577441" cy="639401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0717A533-B6D9-2078-E350-F84ACC5C3B07}"/>
              </a:ext>
            </a:extLst>
          </p:cNvPr>
          <p:cNvSpPr/>
          <p:nvPr/>
        </p:nvSpPr>
        <p:spPr>
          <a:xfrm>
            <a:off x="3989566" y="4559115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35E8AFDF-6B2C-2642-8F29-B58AD410B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585" y="4418647"/>
            <a:ext cx="311150" cy="509905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A00EFC36-F005-937B-6A6C-5153CA954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645" y="2397125"/>
            <a:ext cx="438150" cy="438150"/>
          </a:xfrm>
          <a:prstGeom prst="rect">
            <a:avLst/>
          </a:prstGeom>
        </p:spPr>
      </p:pic>
      <p:pic>
        <p:nvPicPr>
          <p:cNvPr id="17" name="Picture 17" descr="A picture containing text, clipart, wheel, gear&#10;&#10;Description automatically generated">
            <a:extLst>
              <a:ext uri="{FF2B5EF4-FFF2-40B4-BE49-F238E27FC236}">
                <a16:creationId xmlns:a16="http://schemas.microsoft.com/office/drawing/2014/main" id="{14E96455-2963-D89F-3924-16FD78070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130" y="2396173"/>
            <a:ext cx="469900" cy="46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46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406146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481859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860574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8DC0DE-A913-2C42-9298-32C8D1D49680}"/>
              </a:ext>
            </a:extLst>
          </p:cNvPr>
          <p:cNvSpPr txBox="1"/>
          <p:nvPr/>
        </p:nvSpPr>
        <p:spPr>
          <a:xfrm>
            <a:off x="897698" y="1920657"/>
            <a:ext cx="255739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000" b="1">
                <a:solidFill>
                  <a:schemeClr val="bg1"/>
                </a:solidFill>
                <a:cs typeface="Arial"/>
              </a:rPr>
              <a:t>Architecture</a:t>
            </a:r>
            <a:endParaRPr lang="en-GB" sz="30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DB159-B413-15B4-EAD5-58FDF51CC2FE}"/>
              </a:ext>
            </a:extLst>
          </p:cNvPr>
          <p:cNvSpPr txBox="1"/>
          <p:nvPr/>
        </p:nvSpPr>
        <p:spPr>
          <a:xfrm>
            <a:off x="897697" y="4154464"/>
            <a:ext cx="255739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cs typeface="Arial"/>
              </a:rPr>
              <a:t>User</a:t>
            </a:r>
            <a:endParaRPr lang="en-US">
              <a:solidFill>
                <a:schemeClr val="bg1"/>
              </a:solidFill>
              <a:cs typeface="Arial"/>
            </a:endParaRPr>
          </a:p>
          <a:p>
            <a:r>
              <a:rPr lang="en-GB" sz="3000" b="1">
                <a:solidFill>
                  <a:schemeClr val="bg1"/>
                </a:solidFill>
                <a:cs typeface="Arial"/>
              </a:rPr>
              <a:t>Journey</a:t>
            </a:r>
            <a:endParaRPr lang="en-US">
              <a:cs typeface="Arial"/>
            </a:endParaRPr>
          </a:p>
        </p:txBody>
      </p:sp>
      <p:pic>
        <p:nvPicPr>
          <p:cNvPr id="3" name="Picture 4" descr="Table&#10;&#10;Description automatically generated">
            <a:extLst>
              <a:ext uri="{FF2B5EF4-FFF2-40B4-BE49-F238E27FC236}">
                <a16:creationId xmlns:a16="http://schemas.microsoft.com/office/drawing/2014/main" id="{9801D22C-C1B6-7EAD-B3CE-D0CCFE7C0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79" y="2502455"/>
            <a:ext cx="11781161" cy="40671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5F5EA7-B1AC-9087-F763-FF61A8C7577E}"/>
              </a:ext>
            </a:extLst>
          </p:cNvPr>
          <p:cNvSpPr txBox="1"/>
          <p:nvPr/>
        </p:nvSpPr>
        <p:spPr>
          <a:xfrm>
            <a:off x="894080" y="5090160"/>
            <a:ext cx="54152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Calibri Light"/>
                <a:cs typeface="Calibri Light"/>
              </a:rPr>
              <a:t>Product Introduction </a:t>
            </a:r>
            <a:endParaRPr lang="en-US" sz="2800" b="1">
              <a:solidFill>
                <a:schemeClr val="bg1"/>
              </a:solidFill>
              <a:cs typeface="Arial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9B1745C4-2D57-B94F-59F9-8169E0502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32920"/>
              </p:ext>
            </p:extLst>
          </p:nvPr>
        </p:nvGraphicFramePr>
        <p:xfrm>
          <a:off x="2027903" y="725129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580779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730445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02064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/>
                        <a:t>Choose a movie session</a:t>
                      </a:r>
                      <a:endParaRPr lang="en-GB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Buy a movie ticket</a:t>
                      </a:r>
                      <a:endParaRPr lang="en-GB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Got to watch the movie</a:t>
                      </a:r>
                      <a:endParaRPr lang="en-GB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42453"/>
                  </a:ext>
                </a:extLst>
              </a:tr>
            </a:tbl>
          </a:graphicData>
        </a:graphic>
      </p:graphicFrame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6D042BE2-62B0-76DE-12B7-536544EB3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229038"/>
              </p:ext>
            </p:extLst>
          </p:nvPr>
        </p:nvGraphicFramePr>
        <p:xfrm>
          <a:off x="1993653" y="2055219"/>
          <a:ext cx="276467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4673">
                  <a:extLst>
                    <a:ext uri="{9D8B030D-6E8A-4147-A177-3AD203B41FA5}">
                      <a16:colId xmlns:a16="http://schemas.microsoft.com/office/drawing/2014/main" val="3458077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/>
                        <a:t>No friends free to watch together</a:t>
                      </a:r>
                      <a:endParaRPr lang="en-GB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42453"/>
                  </a:ext>
                </a:extLst>
              </a:tr>
            </a:tbl>
          </a:graphicData>
        </a:graphic>
      </p:graphicFrame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3341E82E-3A0D-F427-B6C6-CA96473C6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021624"/>
              </p:ext>
            </p:extLst>
          </p:nvPr>
        </p:nvGraphicFramePr>
        <p:xfrm>
          <a:off x="99945" y="1397074"/>
          <a:ext cx="276467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4673">
                  <a:extLst>
                    <a:ext uri="{9D8B030D-6E8A-4147-A177-3AD203B41FA5}">
                      <a16:colId xmlns:a16="http://schemas.microsoft.com/office/drawing/2014/main" val="3458077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/>
                        <a:t>No friends like to watch that movie</a:t>
                      </a:r>
                      <a:endParaRPr lang="en-GB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42453"/>
                  </a:ext>
                </a:extLst>
              </a:tr>
            </a:tbl>
          </a:graphicData>
        </a:graphic>
      </p:graphicFrame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E6E04091-19B1-4793-A798-5A851F505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157334"/>
              </p:ext>
            </p:extLst>
          </p:nvPr>
        </p:nvGraphicFramePr>
        <p:xfrm>
          <a:off x="3697663" y="1338561"/>
          <a:ext cx="276467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4673">
                  <a:extLst>
                    <a:ext uri="{9D8B030D-6E8A-4147-A177-3AD203B41FA5}">
                      <a16:colId xmlns:a16="http://schemas.microsoft.com/office/drawing/2014/main" val="3458077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/>
                        <a:t>Takes time to queue in cinema</a:t>
                      </a:r>
                      <a:endParaRPr lang="en-GB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42453"/>
                  </a:ext>
                </a:extLst>
              </a:tr>
            </a:tbl>
          </a:graphicData>
        </a:graphic>
      </p:graphicFrame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0E35E86B-8488-A8A5-A2D0-D3CE3C0E4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131192"/>
              </p:ext>
            </p:extLst>
          </p:nvPr>
        </p:nvGraphicFramePr>
        <p:xfrm>
          <a:off x="6587765" y="1425641"/>
          <a:ext cx="3080470" cy="370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0470">
                  <a:extLst>
                    <a:ext uri="{9D8B030D-6E8A-4147-A177-3AD203B41FA5}">
                      <a16:colId xmlns:a16="http://schemas.microsoft.com/office/drawing/2014/main" val="3458077946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r>
                        <a:rPr lang="en-US" sz="1200" b="1"/>
                        <a:t>Forgets about the movie time and date</a:t>
                      </a:r>
                      <a:endParaRPr lang="en-GB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42453"/>
                  </a:ext>
                </a:extLst>
              </a:tr>
            </a:tbl>
          </a:graphicData>
        </a:graphic>
      </p:graphicFrame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2311BFB0-5373-659C-5572-A682BA293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233485"/>
              </p:ext>
            </p:extLst>
          </p:nvPr>
        </p:nvGraphicFramePr>
        <p:xfrm>
          <a:off x="8800833" y="2017991"/>
          <a:ext cx="3277853" cy="359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853">
                  <a:extLst>
                    <a:ext uri="{9D8B030D-6E8A-4147-A177-3AD203B41FA5}">
                      <a16:colId xmlns:a16="http://schemas.microsoft.com/office/drawing/2014/main" val="3458077946"/>
                    </a:ext>
                  </a:extLst>
                </a:gridCol>
              </a:tblGrid>
              <a:tr h="359330">
                <a:tc>
                  <a:txBody>
                    <a:bodyPr/>
                    <a:lstStyle/>
                    <a:p>
                      <a:r>
                        <a:rPr lang="en-US" sz="1200" b="1"/>
                        <a:t>Lost or damage movie ticket</a:t>
                      </a:r>
                      <a:endParaRPr lang="en-GB" sz="12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42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5701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717" y="841533"/>
            <a:ext cx="11573197" cy="724247"/>
          </a:xfrm>
        </p:spPr>
        <p:txBody>
          <a:bodyPr lIns="91440" tIns="45720" rIns="91440" bIns="45720" anchor="ctr"/>
          <a:lstStyle/>
          <a:p>
            <a:pPr algn="l"/>
            <a:r>
              <a:rPr lang="en-US">
                <a:ea typeface="+mj-lt"/>
                <a:cs typeface="+mj-lt"/>
              </a:rPr>
              <a:t>Future Enhancements</a:t>
            </a:r>
            <a:endParaRPr lang="en-US"/>
          </a:p>
        </p:txBody>
      </p:sp>
      <p:grpSp>
        <p:nvGrpSpPr>
          <p:cNvPr id="49" name="Group 35">
            <a:extLst>
              <a:ext uri="{FF2B5EF4-FFF2-40B4-BE49-F238E27FC236}">
                <a16:creationId xmlns:a16="http://schemas.microsoft.com/office/drawing/2014/main" id="{9DAF7BB1-5559-4C57-93ED-EA7CEA7B842F}"/>
              </a:ext>
            </a:extLst>
          </p:cNvPr>
          <p:cNvGrpSpPr/>
          <p:nvPr/>
        </p:nvGrpSpPr>
        <p:grpSpPr>
          <a:xfrm>
            <a:off x="-40694" y="1989953"/>
            <a:ext cx="8125407" cy="533326"/>
            <a:chOff x="356293" y="3397399"/>
            <a:chExt cx="2833546" cy="53332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29FB985-2A52-4D4B-8103-1EABD8C4DB36}"/>
                </a:ext>
              </a:extLst>
            </p:cNvPr>
            <p:cNvSpPr txBox="1"/>
            <p:nvPr/>
          </p:nvSpPr>
          <p:spPr>
            <a:xfrm>
              <a:off x="543867" y="3397399"/>
              <a:ext cx="2645972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2000" b="1">
                  <a:solidFill>
                    <a:schemeClr val="accent1"/>
                  </a:solidFill>
                  <a:cs typeface="Arial"/>
                </a:rPr>
                <a:t>Features</a:t>
              </a:r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7F5293-B604-4E13-A35F-B3614721E3DA}"/>
                </a:ext>
              </a:extLst>
            </p:cNvPr>
            <p:cNvSpPr txBox="1"/>
            <p:nvPr/>
          </p:nvSpPr>
          <p:spPr>
            <a:xfrm>
              <a:off x="356293" y="3653726"/>
              <a:ext cx="264597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FAC60AF8-EB25-DEC3-C9E7-9970BA72DB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3187708"/>
              </p:ext>
            </p:extLst>
          </p:nvPr>
        </p:nvGraphicFramePr>
        <p:xfrm>
          <a:off x="-274637" y="2735008"/>
          <a:ext cx="4186519" cy="1500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C787F6E-7C06-57BB-4E6E-C279D5353EFD}"/>
              </a:ext>
            </a:extLst>
          </p:cNvPr>
          <p:cNvSpPr txBox="1"/>
          <p:nvPr/>
        </p:nvSpPr>
        <p:spPr>
          <a:xfrm>
            <a:off x="1158657" y="4081397"/>
            <a:ext cx="949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cs typeface="Arial"/>
            </a:endParaRPr>
          </a:p>
        </p:txBody>
      </p:sp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33E1955-DC05-595F-5E20-9C89A47C1E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819" y="1838515"/>
            <a:ext cx="7585586" cy="448374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106B0B9-32D9-EE82-9DEC-FC4C19A14960}"/>
              </a:ext>
            </a:extLst>
          </p:cNvPr>
          <p:cNvSpPr/>
          <p:nvPr/>
        </p:nvSpPr>
        <p:spPr>
          <a:xfrm>
            <a:off x="3932903" y="2347451"/>
            <a:ext cx="2765322" cy="39329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2802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717" y="617415"/>
            <a:ext cx="11573197" cy="724247"/>
          </a:xfrm>
        </p:spPr>
        <p:txBody>
          <a:bodyPr lIns="91440" tIns="45720" rIns="91440" bIns="45720" anchor="ctr"/>
          <a:lstStyle/>
          <a:p>
            <a:pPr algn="l"/>
            <a:r>
              <a:rPr lang="en-US">
                <a:ea typeface="+mj-lt"/>
                <a:cs typeface="+mj-lt"/>
              </a:rPr>
              <a:t>Enhancements</a:t>
            </a:r>
          </a:p>
        </p:txBody>
      </p:sp>
      <p:grpSp>
        <p:nvGrpSpPr>
          <p:cNvPr id="49" name="Group 35">
            <a:extLst>
              <a:ext uri="{FF2B5EF4-FFF2-40B4-BE49-F238E27FC236}">
                <a16:creationId xmlns:a16="http://schemas.microsoft.com/office/drawing/2014/main" id="{9DAF7BB1-5559-4C57-93ED-EA7CEA7B842F}"/>
              </a:ext>
            </a:extLst>
          </p:cNvPr>
          <p:cNvGrpSpPr/>
          <p:nvPr/>
        </p:nvGrpSpPr>
        <p:grpSpPr>
          <a:xfrm>
            <a:off x="-40694" y="1989953"/>
            <a:ext cx="8125407" cy="533326"/>
            <a:chOff x="356293" y="3397399"/>
            <a:chExt cx="2833546" cy="53332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29FB985-2A52-4D4B-8103-1EABD8C4DB36}"/>
                </a:ext>
              </a:extLst>
            </p:cNvPr>
            <p:cNvSpPr txBox="1"/>
            <p:nvPr/>
          </p:nvSpPr>
          <p:spPr>
            <a:xfrm>
              <a:off x="543867" y="3397399"/>
              <a:ext cx="2645972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2000" b="1">
                  <a:solidFill>
                    <a:schemeClr val="accent1"/>
                  </a:solidFill>
                  <a:cs typeface="Arial"/>
                </a:rPr>
                <a:t>Features</a:t>
              </a:r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7F5293-B604-4E13-A35F-B3614721E3DA}"/>
                </a:ext>
              </a:extLst>
            </p:cNvPr>
            <p:cNvSpPr txBox="1"/>
            <p:nvPr/>
          </p:nvSpPr>
          <p:spPr>
            <a:xfrm>
              <a:off x="356293" y="3653726"/>
              <a:ext cx="264597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FAC60AF8-EB25-DEC3-C9E7-9970BA72DB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2432159"/>
              </p:ext>
            </p:extLst>
          </p:nvPr>
        </p:nvGraphicFramePr>
        <p:xfrm>
          <a:off x="-274637" y="2735008"/>
          <a:ext cx="4186519" cy="1500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C787F6E-7C06-57BB-4E6E-C279D5353EFD}"/>
              </a:ext>
            </a:extLst>
          </p:cNvPr>
          <p:cNvSpPr txBox="1"/>
          <p:nvPr/>
        </p:nvSpPr>
        <p:spPr>
          <a:xfrm>
            <a:off x="1158657" y="4081397"/>
            <a:ext cx="949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cs typeface="Arial"/>
            </a:endParaRPr>
          </a:p>
        </p:txBody>
      </p:sp>
      <p:pic>
        <p:nvPicPr>
          <p:cNvPr id="5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8D802471-AF3F-EC34-45F3-90E120B70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2948" y="2691595"/>
            <a:ext cx="8458200" cy="393287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106B0B9-32D9-EE82-9DEC-FC4C19A14960}"/>
              </a:ext>
            </a:extLst>
          </p:cNvPr>
          <p:cNvSpPr/>
          <p:nvPr/>
        </p:nvSpPr>
        <p:spPr>
          <a:xfrm>
            <a:off x="4894006" y="3733097"/>
            <a:ext cx="5889170" cy="296231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2225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717" y="609945"/>
            <a:ext cx="11573197" cy="724247"/>
          </a:xfrm>
        </p:spPr>
        <p:txBody>
          <a:bodyPr lIns="91440" tIns="45720" rIns="91440" bIns="45720" anchor="ctr"/>
          <a:lstStyle/>
          <a:p>
            <a:pPr algn="l"/>
            <a:r>
              <a:rPr lang="en-US">
                <a:ea typeface="+mj-lt"/>
                <a:cs typeface="+mj-lt"/>
              </a:rPr>
              <a:t>Enhancements</a:t>
            </a:r>
            <a:endParaRPr lang="en-US"/>
          </a:p>
        </p:txBody>
      </p:sp>
      <p:grpSp>
        <p:nvGrpSpPr>
          <p:cNvPr id="49" name="Group 35">
            <a:extLst>
              <a:ext uri="{FF2B5EF4-FFF2-40B4-BE49-F238E27FC236}">
                <a16:creationId xmlns:a16="http://schemas.microsoft.com/office/drawing/2014/main" id="{9DAF7BB1-5559-4C57-93ED-EA7CEA7B842F}"/>
              </a:ext>
            </a:extLst>
          </p:cNvPr>
          <p:cNvGrpSpPr/>
          <p:nvPr/>
        </p:nvGrpSpPr>
        <p:grpSpPr>
          <a:xfrm>
            <a:off x="-40694" y="1989953"/>
            <a:ext cx="8125407" cy="533326"/>
            <a:chOff x="356293" y="3397399"/>
            <a:chExt cx="2833546" cy="53332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29FB985-2A52-4D4B-8103-1EABD8C4DB36}"/>
                </a:ext>
              </a:extLst>
            </p:cNvPr>
            <p:cNvSpPr txBox="1"/>
            <p:nvPr/>
          </p:nvSpPr>
          <p:spPr>
            <a:xfrm>
              <a:off x="543867" y="3397399"/>
              <a:ext cx="2645972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2000" b="1">
                  <a:solidFill>
                    <a:schemeClr val="accent1"/>
                  </a:solidFill>
                  <a:cs typeface="Arial"/>
                </a:rPr>
                <a:t>Features</a:t>
              </a:r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7F5293-B604-4E13-A35F-B3614721E3DA}"/>
                </a:ext>
              </a:extLst>
            </p:cNvPr>
            <p:cNvSpPr txBox="1"/>
            <p:nvPr/>
          </p:nvSpPr>
          <p:spPr>
            <a:xfrm>
              <a:off x="356293" y="3653726"/>
              <a:ext cx="264597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FAC60AF8-EB25-DEC3-C9E7-9970BA72DB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5549649"/>
              </p:ext>
            </p:extLst>
          </p:nvPr>
        </p:nvGraphicFramePr>
        <p:xfrm>
          <a:off x="-274637" y="2735008"/>
          <a:ext cx="4186519" cy="1500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C787F6E-7C06-57BB-4E6E-C279D5353EFD}"/>
              </a:ext>
            </a:extLst>
          </p:cNvPr>
          <p:cNvSpPr txBox="1"/>
          <p:nvPr/>
        </p:nvSpPr>
        <p:spPr>
          <a:xfrm>
            <a:off x="1158657" y="4081397"/>
            <a:ext cx="949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cs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106B0B9-32D9-EE82-9DEC-FC4C19A14960}"/>
              </a:ext>
            </a:extLst>
          </p:cNvPr>
          <p:cNvSpPr/>
          <p:nvPr/>
        </p:nvSpPr>
        <p:spPr>
          <a:xfrm>
            <a:off x="5665487" y="3089437"/>
            <a:ext cx="1045027" cy="39328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143AAB-8F99-6B19-A855-E3316B647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1626" y="2257674"/>
            <a:ext cx="8224683" cy="4247649"/>
          </a:xfrm>
          <a:prstGeom prst="rect">
            <a:avLst/>
          </a:prstGeom>
        </p:spPr>
      </p:pic>
      <p:pic>
        <p:nvPicPr>
          <p:cNvPr id="5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E711F08E-8FAE-0754-5C61-63889A13D8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3884" y="1449720"/>
            <a:ext cx="2743200" cy="2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463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717" y="841533"/>
            <a:ext cx="11573197" cy="724247"/>
          </a:xfrm>
        </p:spPr>
        <p:txBody>
          <a:bodyPr lIns="91440" tIns="45720" rIns="91440" bIns="45720" anchor="ctr"/>
          <a:lstStyle/>
          <a:p>
            <a:pPr algn="l"/>
            <a:r>
              <a:rPr lang="en-US">
                <a:ea typeface="+mj-lt"/>
                <a:cs typeface="+mj-lt"/>
              </a:rPr>
              <a:t>Enhancements</a:t>
            </a:r>
            <a:endParaRPr lang="en-US"/>
          </a:p>
        </p:txBody>
      </p:sp>
      <p:grpSp>
        <p:nvGrpSpPr>
          <p:cNvPr id="49" name="Group 35">
            <a:extLst>
              <a:ext uri="{FF2B5EF4-FFF2-40B4-BE49-F238E27FC236}">
                <a16:creationId xmlns:a16="http://schemas.microsoft.com/office/drawing/2014/main" id="{9DAF7BB1-5559-4C57-93ED-EA7CEA7B842F}"/>
              </a:ext>
            </a:extLst>
          </p:cNvPr>
          <p:cNvGrpSpPr/>
          <p:nvPr/>
        </p:nvGrpSpPr>
        <p:grpSpPr>
          <a:xfrm>
            <a:off x="-40694" y="1989953"/>
            <a:ext cx="8125407" cy="533326"/>
            <a:chOff x="356293" y="3397399"/>
            <a:chExt cx="2833546" cy="53332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29FB985-2A52-4D4B-8103-1EABD8C4DB36}"/>
                </a:ext>
              </a:extLst>
            </p:cNvPr>
            <p:cNvSpPr txBox="1"/>
            <p:nvPr/>
          </p:nvSpPr>
          <p:spPr>
            <a:xfrm>
              <a:off x="543867" y="3397399"/>
              <a:ext cx="2645972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2000" b="1">
                  <a:solidFill>
                    <a:schemeClr val="accent1"/>
                  </a:solidFill>
                  <a:cs typeface="Arial"/>
                </a:rPr>
                <a:t>Features</a:t>
              </a:r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7F5293-B604-4E13-A35F-B3614721E3DA}"/>
                </a:ext>
              </a:extLst>
            </p:cNvPr>
            <p:cNvSpPr txBox="1"/>
            <p:nvPr/>
          </p:nvSpPr>
          <p:spPr>
            <a:xfrm>
              <a:off x="356293" y="3653726"/>
              <a:ext cx="264597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FAC60AF8-EB25-DEC3-C9E7-9970BA72DB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9231019"/>
              </p:ext>
            </p:extLst>
          </p:nvPr>
        </p:nvGraphicFramePr>
        <p:xfrm>
          <a:off x="-274637" y="2735008"/>
          <a:ext cx="4186519" cy="1500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C787F6E-7C06-57BB-4E6E-C279D5353EFD}"/>
              </a:ext>
            </a:extLst>
          </p:cNvPr>
          <p:cNvSpPr txBox="1"/>
          <p:nvPr/>
        </p:nvSpPr>
        <p:spPr>
          <a:xfrm>
            <a:off x="1158657" y="4081397"/>
            <a:ext cx="949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cs typeface="Arial"/>
            </a:endParaRPr>
          </a:p>
        </p:txBody>
      </p:sp>
      <p:pic>
        <p:nvPicPr>
          <p:cNvPr id="20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C754119-A3E3-D2A5-A9C5-E22F75C427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1029" y="3721048"/>
            <a:ext cx="8773885" cy="307561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85F2559-AB3D-B927-6498-B7D0C38C16BC}"/>
              </a:ext>
            </a:extLst>
          </p:cNvPr>
          <p:cNvSpPr/>
          <p:nvPr/>
        </p:nvSpPr>
        <p:spPr>
          <a:xfrm>
            <a:off x="3902002" y="4617298"/>
            <a:ext cx="1676399" cy="45860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7" descr="Table&#10;&#10;Description automatically generated">
            <a:extLst>
              <a:ext uri="{FF2B5EF4-FFF2-40B4-BE49-F238E27FC236}">
                <a16:creationId xmlns:a16="http://schemas.microsoft.com/office/drawing/2014/main" id="{99FAC39E-53EF-57CA-B49A-5CF203873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7464" y="1523233"/>
            <a:ext cx="5324167" cy="21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016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F36350EC-F964-37E9-B9DE-54759B097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564074"/>
            <a:ext cx="5016909" cy="527843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717" y="841533"/>
            <a:ext cx="11573197" cy="724247"/>
          </a:xfrm>
        </p:spPr>
        <p:txBody>
          <a:bodyPr lIns="91440" tIns="45720" rIns="91440" bIns="45720" anchor="ctr"/>
          <a:lstStyle/>
          <a:p>
            <a:pPr algn="l"/>
            <a:r>
              <a:rPr lang="en-US">
                <a:ea typeface="+mj-lt"/>
                <a:cs typeface="+mj-lt"/>
              </a:rPr>
              <a:t>Enhancements</a:t>
            </a:r>
            <a:endParaRPr lang="en-US"/>
          </a:p>
        </p:txBody>
      </p:sp>
      <p:grpSp>
        <p:nvGrpSpPr>
          <p:cNvPr id="49" name="Group 35">
            <a:extLst>
              <a:ext uri="{FF2B5EF4-FFF2-40B4-BE49-F238E27FC236}">
                <a16:creationId xmlns:a16="http://schemas.microsoft.com/office/drawing/2014/main" id="{9DAF7BB1-5559-4C57-93ED-EA7CEA7B842F}"/>
              </a:ext>
            </a:extLst>
          </p:cNvPr>
          <p:cNvGrpSpPr/>
          <p:nvPr/>
        </p:nvGrpSpPr>
        <p:grpSpPr>
          <a:xfrm>
            <a:off x="-40694" y="1989953"/>
            <a:ext cx="8125407" cy="533326"/>
            <a:chOff x="356293" y="3397399"/>
            <a:chExt cx="2833546" cy="53332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29FB985-2A52-4D4B-8103-1EABD8C4DB36}"/>
                </a:ext>
              </a:extLst>
            </p:cNvPr>
            <p:cNvSpPr txBox="1"/>
            <p:nvPr/>
          </p:nvSpPr>
          <p:spPr>
            <a:xfrm>
              <a:off x="543867" y="3397399"/>
              <a:ext cx="2645972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2000" b="1">
                  <a:solidFill>
                    <a:schemeClr val="accent1"/>
                  </a:solidFill>
                  <a:cs typeface="Arial"/>
                </a:rPr>
                <a:t>Features</a:t>
              </a:r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7F5293-B604-4E13-A35F-B3614721E3DA}"/>
                </a:ext>
              </a:extLst>
            </p:cNvPr>
            <p:cNvSpPr txBox="1"/>
            <p:nvPr/>
          </p:nvSpPr>
          <p:spPr>
            <a:xfrm>
              <a:off x="356293" y="3653726"/>
              <a:ext cx="264597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FAC60AF8-EB25-DEC3-C9E7-9970BA72DB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6500771"/>
              </p:ext>
            </p:extLst>
          </p:nvPr>
        </p:nvGraphicFramePr>
        <p:xfrm>
          <a:off x="-274637" y="2735008"/>
          <a:ext cx="4186519" cy="1500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C787F6E-7C06-57BB-4E6E-C279D5353EFD}"/>
              </a:ext>
            </a:extLst>
          </p:cNvPr>
          <p:cNvSpPr txBox="1"/>
          <p:nvPr/>
        </p:nvSpPr>
        <p:spPr>
          <a:xfrm>
            <a:off x="1158657" y="4081397"/>
            <a:ext cx="949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cs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5F2559-AB3D-B927-6498-B7D0C38C16BC}"/>
              </a:ext>
            </a:extLst>
          </p:cNvPr>
          <p:cNvSpPr/>
          <p:nvPr/>
        </p:nvSpPr>
        <p:spPr>
          <a:xfrm>
            <a:off x="5817886" y="3874262"/>
            <a:ext cx="2906834" cy="292685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2087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19B1-244A-29F5-C24A-D531973FA4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Movinder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196FFA-A673-49C6-C983-A6A52EAE8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cs typeface="Calibri"/>
              </a:rPr>
              <a:t>Team M </a:t>
            </a:r>
            <a:r>
              <a:rPr lang="en-GB" err="1">
                <a:cs typeface="Calibri"/>
              </a:rPr>
              <a:t>gogogo</a:t>
            </a:r>
            <a:endParaRPr lang="en-GB" err="1"/>
          </a:p>
        </p:txBody>
      </p:sp>
    </p:spTree>
    <p:extLst>
      <p:ext uri="{BB962C8B-B14F-4D97-AF65-F5344CB8AC3E}">
        <p14:creationId xmlns:p14="http://schemas.microsoft.com/office/powerpoint/2010/main" val="23174002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14027-A32F-B47A-DABF-431C9FC0A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Introduction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670C2-4045-7B7E-7A2D-640D15CDA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GB" sz="4400" b="1">
              <a:cs typeface="Calibri" panose="020F0502020204030204"/>
            </a:endParaRPr>
          </a:p>
          <a:p>
            <a:pPr marL="0" indent="0" algn="ctr">
              <a:buNone/>
            </a:pPr>
            <a:r>
              <a:rPr lang="en-GB" sz="4400" b="1">
                <a:cs typeface="Calibri" panose="020F0502020204030204"/>
              </a:rPr>
              <a:t>Team M </a:t>
            </a:r>
            <a:r>
              <a:rPr lang="en-GB" sz="4400" b="1" err="1">
                <a:cs typeface="Calibri" panose="020F0502020204030204"/>
              </a:rPr>
              <a:t>gogogo</a:t>
            </a:r>
            <a:br>
              <a:rPr lang="en-GB">
                <a:cs typeface="Calibri" panose="020F0502020204030204"/>
              </a:rPr>
            </a:br>
            <a:endParaRPr lang="en-GB">
              <a:cs typeface="Calibri" panose="020F0502020204030204"/>
            </a:endParaRPr>
          </a:p>
          <a:p>
            <a:pPr marL="0" indent="0">
              <a:buNone/>
            </a:pPr>
            <a:endParaRPr lang="en-GB">
              <a:cs typeface="Calibri" panose="020F0502020204030204"/>
            </a:endParaRPr>
          </a:p>
          <a:p>
            <a:pPr marL="0" indent="0">
              <a:buNone/>
            </a:pPr>
            <a:endParaRPr lang="en-GB">
              <a:cs typeface="Calibri" panose="020F0502020204030204"/>
            </a:endParaRPr>
          </a:p>
          <a:p>
            <a:pPr marL="0" indent="0">
              <a:buNone/>
            </a:pPr>
            <a:endParaRPr lang="en-GB">
              <a:cs typeface="Calibri" panose="020F0502020204030204"/>
            </a:endParaRPr>
          </a:p>
          <a:p>
            <a:endParaRPr lang="en-GB">
              <a:cs typeface="Calibri" panose="020F0502020204030204"/>
            </a:endParaRPr>
          </a:p>
          <a:p>
            <a:endParaRPr lang="en-GB">
              <a:cs typeface="Calibri" panose="020F0502020204030204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A77926-CE4F-CAAE-1AE2-06AC66E45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79879"/>
              </p:ext>
            </p:extLst>
          </p:nvPr>
        </p:nvGraphicFramePr>
        <p:xfrm>
          <a:off x="1097280" y="3857414"/>
          <a:ext cx="10430928" cy="1938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866">
                  <a:extLst>
                    <a:ext uri="{9D8B030D-6E8A-4147-A177-3AD203B41FA5}">
                      <a16:colId xmlns:a16="http://schemas.microsoft.com/office/drawing/2014/main" val="3855575898"/>
                    </a:ext>
                  </a:extLst>
                </a:gridCol>
                <a:gridCol w="1303866">
                  <a:extLst>
                    <a:ext uri="{9D8B030D-6E8A-4147-A177-3AD203B41FA5}">
                      <a16:colId xmlns:a16="http://schemas.microsoft.com/office/drawing/2014/main" val="2508499099"/>
                    </a:ext>
                  </a:extLst>
                </a:gridCol>
                <a:gridCol w="1303866">
                  <a:extLst>
                    <a:ext uri="{9D8B030D-6E8A-4147-A177-3AD203B41FA5}">
                      <a16:colId xmlns:a16="http://schemas.microsoft.com/office/drawing/2014/main" val="3258930046"/>
                    </a:ext>
                  </a:extLst>
                </a:gridCol>
                <a:gridCol w="1303866">
                  <a:extLst>
                    <a:ext uri="{9D8B030D-6E8A-4147-A177-3AD203B41FA5}">
                      <a16:colId xmlns:a16="http://schemas.microsoft.com/office/drawing/2014/main" val="208216604"/>
                    </a:ext>
                  </a:extLst>
                </a:gridCol>
                <a:gridCol w="1303866">
                  <a:extLst>
                    <a:ext uri="{9D8B030D-6E8A-4147-A177-3AD203B41FA5}">
                      <a16:colId xmlns:a16="http://schemas.microsoft.com/office/drawing/2014/main" val="4037057978"/>
                    </a:ext>
                  </a:extLst>
                </a:gridCol>
                <a:gridCol w="1303866">
                  <a:extLst>
                    <a:ext uri="{9D8B030D-6E8A-4147-A177-3AD203B41FA5}">
                      <a16:colId xmlns:a16="http://schemas.microsoft.com/office/drawing/2014/main" val="3087531297"/>
                    </a:ext>
                  </a:extLst>
                </a:gridCol>
                <a:gridCol w="1303866">
                  <a:extLst>
                    <a:ext uri="{9D8B030D-6E8A-4147-A177-3AD203B41FA5}">
                      <a16:colId xmlns:a16="http://schemas.microsoft.com/office/drawing/2014/main" val="1002818892"/>
                    </a:ext>
                  </a:extLst>
                </a:gridCol>
                <a:gridCol w="1303866">
                  <a:extLst>
                    <a:ext uri="{9D8B030D-6E8A-4147-A177-3AD203B41FA5}">
                      <a16:colId xmlns:a16="http://schemas.microsoft.com/office/drawing/2014/main" val="1930017821"/>
                    </a:ext>
                  </a:extLst>
                </a:gridCol>
              </a:tblGrid>
              <a:tr h="423333">
                <a:tc>
                  <a:txBody>
                    <a:bodyPr/>
                    <a:lstStyle/>
                    <a:p>
                      <a:r>
                        <a:rPr lang="en-US"/>
                        <a:t>Iterations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Tech Lead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DEV_1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DEV_2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DEV_3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QA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193330"/>
                  </a:ext>
                </a:extLst>
              </a:tr>
              <a:tr h="378890">
                <a:tc>
                  <a:txBody>
                    <a:bodyPr/>
                    <a:lstStyle/>
                    <a:p>
                      <a:r>
                        <a:rPr lang="en-US"/>
                        <a:t>Iteration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Marie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Vincent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Thomas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Heinrich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Jenny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0288314"/>
                  </a:ext>
                </a:extLst>
              </a:tr>
              <a:tr h="378890">
                <a:tc>
                  <a:txBody>
                    <a:bodyPr/>
                    <a:lstStyle/>
                    <a:p>
                      <a:r>
                        <a:rPr lang="en-US"/>
                        <a:t>Iteration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Marie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Vincent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Jenny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Thomas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Heinrich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003520"/>
                  </a:ext>
                </a:extLst>
              </a:tr>
              <a:tr h="378890">
                <a:tc>
                  <a:txBody>
                    <a:bodyPr/>
                    <a:lstStyle/>
                    <a:p>
                      <a:r>
                        <a:rPr lang="en-US"/>
                        <a:t>Iteration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Marie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Vincent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Heinrich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Jenny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Thomas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980306"/>
                  </a:ext>
                </a:extLst>
              </a:tr>
              <a:tr h="378890">
                <a:tc>
                  <a:txBody>
                    <a:bodyPr/>
                    <a:lstStyle/>
                    <a:p>
                      <a:r>
                        <a:rPr lang="en-US"/>
                        <a:t>Iteration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Marie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Vincent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Thomas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Heinrich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Jenny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Alan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933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252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D395DEF-3DD3-4403-A0B3-F3753448DF8D}"/>
              </a:ext>
            </a:extLst>
          </p:cNvPr>
          <p:cNvSpPr/>
          <p:nvPr/>
        </p:nvSpPr>
        <p:spPr>
          <a:xfrm>
            <a:off x="8965" y="-99815"/>
            <a:ext cx="4937760" cy="6895062"/>
          </a:xfrm>
          <a:custGeom>
            <a:avLst/>
            <a:gdLst>
              <a:gd name="connsiteX0" fmla="*/ 0 w 4937760"/>
              <a:gd name="connsiteY0" fmla="*/ 0 h 6895062"/>
              <a:gd name="connsiteX1" fmla="*/ 1006639 w 4937760"/>
              <a:gd name="connsiteY1" fmla="*/ 0 h 6895062"/>
              <a:gd name="connsiteX2" fmla="*/ 4937760 w 4937760"/>
              <a:gd name="connsiteY2" fmla="*/ 6895062 h 6895062"/>
              <a:gd name="connsiteX3" fmla="*/ 0 w 4937760"/>
              <a:gd name="connsiteY3" fmla="*/ 6895062 h 6895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95062">
                <a:moveTo>
                  <a:pt x="0" y="0"/>
                </a:moveTo>
                <a:lnTo>
                  <a:pt x="1006639" y="0"/>
                </a:lnTo>
                <a:lnTo>
                  <a:pt x="4937760" y="6895062"/>
                </a:lnTo>
                <a:lnTo>
                  <a:pt x="0" y="6895062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117733E1-5F43-4BBD-942F-BBC6D3CF496C}"/>
              </a:ext>
            </a:extLst>
          </p:cNvPr>
          <p:cNvSpPr/>
          <p:nvPr/>
        </p:nvSpPr>
        <p:spPr>
          <a:xfrm rot="10800000">
            <a:off x="8254652" y="-1"/>
            <a:ext cx="3937348" cy="6895061"/>
          </a:xfrm>
          <a:prstGeom prst="rt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4440B-9CC2-41B2-BA83-12D3971AB51A}"/>
              </a:ext>
            </a:extLst>
          </p:cNvPr>
          <p:cNvSpPr txBox="1"/>
          <p:nvPr/>
        </p:nvSpPr>
        <p:spPr>
          <a:xfrm>
            <a:off x="8686240" y="205814"/>
            <a:ext cx="3329355" cy="86177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2800">
                <a:solidFill>
                  <a:schemeClr val="bg1"/>
                </a:solidFill>
                <a:ea typeface="Arial Unicode MS"/>
                <a:cs typeface="+mn-lt"/>
              </a:rPr>
              <a:t>Product</a:t>
            </a:r>
          </a:p>
          <a:p>
            <a:pPr algn="r"/>
            <a:r>
              <a:rPr lang="en-US" altLang="ko-KR" sz="2800">
                <a:solidFill>
                  <a:schemeClr val="bg1"/>
                </a:solidFill>
                <a:cs typeface="Arial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1A4A2-183B-4022-8046-D006A316AD74}"/>
              </a:ext>
            </a:extLst>
          </p:cNvPr>
          <p:cNvSpPr txBox="1"/>
          <p:nvPr/>
        </p:nvSpPr>
        <p:spPr>
          <a:xfrm>
            <a:off x="11898" y="5767018"/>
            <a:ext cx="4579152" cy="11951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GB" sz="2500" b="1">
                <a:solidFill>
                  <a:schemeClr val="bg1"/>
                </a:solidFill>
                <a:ea typeface="Arial Unicode MS"/>
                <a:cs typeface="+mn-lt"/>
              </a:rPr>
              <a:t>An Interactive Movie Ticket Reservation Website</a:t>
            </a:r>
            <a:endParaRPr lang="en-US" sz="2500" b="1">
              <a:solidFill>
                <a:schemeClr val="bg1"/>
              </a:solidFill>
              <a:ea typeface="Arial Unicode MS"/>
              <a:cs typeface="+mn-lt"/>
            </a:endParaRPr>
          </a:p>
          <a:p>
            <a:endParaRPr lang="en-US" altLang="ko-KR" sz="2500" b="1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3" descr="Logo&#10;&#10;Description automatically generated">
            <a:extLst>
              <a:ext uri="{FF2B5EF4-FFF2-40B4-BE49-F238E27FC236}">
                <a16:creationId xmlns:a16="http://schemas.microsoft.com/office/drawing/2014/main" id="{7DE3D0DB-C6F0-DB44-755B-C4D4B8060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012" y="1377876"/>
            <a:ext cx="6598022" cy="394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946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7074A-B490-37AB-31C7-1CA6E10D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Team Introduction – Roles and Responsibilities (Iteration 2)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A4325-E90F-F84B-1F10-93545CEC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>
                <a:cs typeface="Calibri"/>
              </a:rPr>
              <a:t>Team Lead</a:t>
            </a:r>
            <a:r>
              <a:rPr lang="en-US" sz="2400">
                <a:cs typeface="Calibri"/>
              </a:rPr>
              <a:t>: 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400">
                <a:cs typeface="Calibri"/>
              </a:rPr>
              <a:t> Responsible for the technical troubles of the team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400">
                <a:cs typeface="Calibri"/>
              </a:rPr>
              <a:t> Ensure all the agile activities happen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400">
                <a:cs typeface="Calibri"/>
              </a:rPr>
              <a:t> Control the progress and guide the priority</a:t>
            </a:r>
            <a:br>
              <a:rPr lang="en-US" sz="2400">
                <a:cs typeface="Calibri"/>
              </a:rPr>
            </a:br>
            <a:endParaRPr lang="en-US" sz="240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endParaRPr lang="en-US" sz="2400">
              <a:cs typeface="Calibri"/>
            </a:endParaRPr>
          </a:p>
          <a:p>
            <a:pPr marL="0" indent="0">
              <a:buNone/>
            </a:pPr>
            <a:endParaRPr lang="en-US" sz="2400">
              <a:cs typeface="Calibri"/>
            </a:endParaRPr>
          </a:p>
          <a:p>
            <a:pPr marL="0" indent="0">
              <a:buNone/>
            </a:pPr>
            <a:endParaRPr lang="en-US" sz="2400">
              <a:ea typeface="+mn-lt"/>
              <a:cs typeface="+mn-lt"/>
            </a:endParaRPr>
          </a:p>
          <a:p>
            <a:pPr>
              <a:buChar char="-"/>
            </a:pPr>
            <a:endParaRPr lang="en-US" sz="2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695962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7074A-B490-37AB-31C7-1CA6E10D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Team Introduction – Roles and Responsibilities (Iteration 2)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A4325-E90F-F84B-1F10-93545CEC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>
                <a:cs typeface="Calibri"/>
              </a:rPr>
              <a:t>BA: 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Clarify Requirements through the communications 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Communicate with PO and the team</a:t>
            </a:r>
          </a:p>
          <a:p>
            <a:pPr>
              <a:buFont typeface="Arial,Sans-Serif" panose="020F050202020403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Manage the IPM</a:t>
            </a:r>
          </a:p>
          <a:p>
            <a:pPr>
              <a:buFont typeface="Arial,Sans-Serif" panose="020F050202020403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Collaborate with QA and DEV in Story Kickoff and Desk check</a:t>
            </a:r>
            <a:endParaRPr lang="en-US"/>
          </a:p>
          <a:p>
            <a:pPr marL="514350" indent="-514350">
              <a:buFont typeface="Wingdings" panose="020F0502020204030204" pitchFamily="34" charset="0"/>
              <a:buChar char="Ø"/>
            </a:pPr>
            <a:r>
              <a:rPr lang="en-US" sz="2400">
                <a:ea typeface="+mn-lt"/>
                <a:cs typeface="+mn-lt"/>
              </a:rPr>
              <a:t>Ensure everyone has a clear and consistent understanding of the story cards</a:t>
            </a:r>
          </a:p>
          <a:p>
            <a:pPr marL="0" indent="0">
              <a:buNone/>
            </a:pPr>
            <a:br>
              <a:rPr lang="en-US" sz="2400">
                <a:cs typeface="Calibri"/>
              </a:rPr>
            </a:br>
            <a:endParaRPr lang="en-US" sz="240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endParaRPr lang="en-US" sz="2400">
              <a:cs typeface="Calibri"/>
            </a:endParaRPr>
          </a:p>
          <a:p>
            <a:pPr marL="0" indent="0">
              <a:buNone/>
            </a:pPr>
            <a:endParaRPr lang="en-US" sz="2400">
              <a:cs typeface="Calibri"/>
            </a:endParaRPr>
          </a:p>
          <a:p>
            <a:pPr marL="0" indent="0">
              <a:buNone/>
            </a:pPr>
            <a:endParaRPr lang="en-US" sz="2400">
              <a:ea typeface="+mn-lt"/>
              <a:cs typeface="+mn-lt"/>
            </a:endParaRPr>
          </a:p>
          <a:p>
            <a:pPr>
              <a:buChar char="-"/>
            </a:pPr>
            <a:endParaRPr lang="en-US" sz="2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38980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7074A-B490-37AB-31C7-1CA6E10D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Team Introduction – Roles and Responsibilities (Iteration 2)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A4325-E90F-F84B-1F10-93545CEC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Autofit/>
          </a:bodyPr>
          <a:lstStyle/>
          <a:p>
            <a:pPr marL="0" indent="0">
              <a:buNone/>
            </a:pPr>
            <a:endParaRPr lang="en-US" sz="240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sz="2400">
                <a:cs typeface="Calibri"/>
              </a:rPr>
              <a:t>UX/UI: Design the UI</a:t>
            </a:r>
            <a:br>
              <a:rPr lang="en-US" sz="2400">
                <a:cs typeface="Calibri"/>
              </a:rPr>
            </a:br>
            <a:endParaRPr lang="en-US" sz="2400">
              <a:cs typeface="Calibri"/>
            </a:endParaRPr>
          </a:p>
          <a:p>
            <a:pPr marL="0" indent="0">
              <a:buNone/>
            </a:pPr>
            <a:endParaRPr lang="en-US" sz="240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sz="2400">
                <a:cs typeface="Calibri"/>
              </a:rPr>
              <a:t>DEV: Development</a:t>
            </a:r>
            <a:br>
              <a:rPr lang="en-US" sz="2400">
                <a:cs typeface="Calibri"/>
              </a:rPr>
            </a:b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18722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7074A-B490-37AB-31C7-1CA6E10D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Team Introduction – Roles and Responsibilities (Iteration 2)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A4325-E90F-F84B-1F10-93545CEC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>
                <a:cs typeface="Calibri"/>
              </a:rPr>
              <a:t>QA:</a:t>
            </a:r>
          </a:p>
          <a:p>
            <a:pPr marL="514350" indent="-514350">
              <a:buFont typeface="Arial" panose="020F050202020403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Collaborate with BA and DEV in Story Kickoff </a:t>
            </a:r>
            <a:endParaRPr lang="en-US" sz="2400">
              <a:cs typeface="Calibri"/>
            </a:endParaRPr>
          </a:p>
          <a:p>
            <a:pPr marL="514350" indent="-514350">
              <a:buFont typeface="Wingdings" panose="020F0502020204030204" pitchFamily="34" charset="0"/>
              <a:buChar char="Ø"/>
            </a:pPr>
            <a:r>
              <a:rPr lang="en-US" sz="2400">
                <a:ea typeface="+mn-lt"/>
                <a:cs typeface="+mn-lt"/>
              </a:rPr>
              <a:t>Make sure the story card contains all the information and has clear description and ACs</a:t>
            </a:r>
            <a:br>
              <a:rPr lang="en-US" sz="2400">
                <a:ea typeface="+mn-lt"/>
                <a:cs typeface="+mn-lt"/>
              </a:rPr>
            </a:br>
            <a:endParaRPr lang="en-US" sz="2400">
              <a:ea typeface="+mn-lt"/>
              <a:cs typeface="+mn-lt"/>
            </a:endParaRPr>
          </a:p>
          <a:p>
            <a:pPr marL="514350" indent="-514350">
              <a:buFont typeface="Arial" panose="020F050202020403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Collaborate with BA and DEV in Desk check</a:t>
            </a:r>
          </a:p>
          <a:p>
            <a:pPr marL="514350" indent="-514350">
              <a:buFont typeface="Wingdings" panose="020F0502020204030204" pitchFamily="34" charset="0"/>
              <a:buChar char="Ø"/>
            </a:pPr>
            <a:r>
              <a:rPr lang="en-US" sz="2400">
                <a:ea typeface="+mn-lt"/>
                <a:cs typeface="+mn-lt"/>
              </a:rPr>
              <a:t>Ensure that all ACs are implemented and all functions are working properly through QA testing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 sz="28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4219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DBB24-983C-1959-2285-78FBBDBAB2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78907" y="1369319"/>
            <a:ext cx="6040869" cy="5387797"/>
          </a:xfrm>
        </p:spPr>
        <p:txBody>
          <a:bodyPr lIns="91440" tIns="45720" rIns="91440" bIns="45720" anchor="ctr"/>
          <a:lstStyle/>
          <a:p>
            <a:r>
              <a:rPr lang="en-GB" sz="4000"/>
              <a:t>Fast</a:t>
            </a:r>
          </a:p>
          <a:p>
            <a:r>
              <a:rPr lang="en-GB" sz="4000"/>
              <a:t>Friendly</a:t>
            </a:r>
          </a:p>
          <a:p>
            <a:r>
              <a:rPr lang="en-GB" sz="4000"/>
              <a:t>Find your match</a:t>
            </a:r>
          </a:p>
          <a:p>
            <a:endParaRPr lang="en-GB"/>
          </a:p>
        </p:txBody>
      </p:sp>
      <p:pic>
        <p:nvPicPr>
          <p:cNvPr id="9" name="Picture 5" descr="Logo&#10;&#10;Description automatically generated">
            <a:extLst>
              <a:ext uri="{FF2B5EF4-FFF2-40B4-BE49-F238E27FC236}">
                <a16:creationId xmlns:a16="http://schemas.microsoft.com/office/drawing/2014/main" id="{7B70D80C-F45E-0C89-CAEE-6EDE21C30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74" y="2601935"/>
            <a:ext cx="3817492" cy="229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30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75F5EA7-B1AC-9087-F763-FF61A8C7577E}"/>
              </a:ext>
            </a:extLst>
          </p:cNvPr>
          <p:cNvSpPr txBox="1"/>
          <p:nvPr/>
        </p:nvSpPr>
        <p:spPr>
          <a:xfrm>
            <a:off x="528320" y="5394960"/>
            <a:ext cx="54152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Calibri Light"/>
                <a:cs typeface="Calibri Light"/>
              </a:rPr>
              <a:t>Product Introduction – User Story</a:t>
            </a:r>
            <a:endParaRPr lang="en-US" sz="2800" b="1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4D8B79B-2812-FC1F-04CC-EDC74DAB3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"/>
            <a:ext cx="12192000" cy="481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578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over and End Slide Master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BDC7"/>
      </a:accent1>
      <a:accent2>
        <a:srgbClr val="BE8BE2"/>
      </a:accent2>
      <a:accent3>
        <a:srgbClr val="96E5D8"/>
      </a:accent3>
      <a:accent4>
        <a:srgbClr val="85C2F8"/>
      </a:accent4>
      <a:accent5>
        <a:srgbClr val="BFBFBF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B150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Contents Slide Master">
  <a:themeElements>
    <a:clrScheme name="ALLPPT-41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B6D67"/>
      </a:accent1>
      <a:accent2>
        <a:srgbClr val="78D7D7"/>
      </a:accent2>
      <a:accent3>
        <a:srgbClr val="55B0DA"/>
      </a:accent3>
      <a:accent4>
        <a:srgbClr val="356C84"/>
      </a:accent4>
      <a:accent5>
        <a:srgbClr val="2B5A67"/>
      </a:accent5>
      <a:accent6>
        <a:srgbClr val="2B2A3A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73</Slides>
  <Notes>7</Notes>
  <HiddenSlides>17</HiddenSlide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Retrospect</vt:lpstr>
      <vt:lpstr>Cover and End Slide Master</vt:lpstr>
      <vt:lpstr>Section Break Slide Master</vt:lpstr>
      <vt:lpstr>Contents Slide Master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Continuous Delivery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Movinder</vt:lpstr>
      <vt:lpstr>Team Introduction</vt:lpstr>
      <vt:lpstr>Team Introduction – Roles and Responsibilities (Iteration 2)</vt:lpstr>
      <vt:lpstr>Team Introduction – Roles and Responsibilities (Iteration 2)</vt:lpstr>
      <vt:lpstr>Team Introduction – Roles and Responsibilities (Iteration 2)</vt:lpstr>
      <vt:lpstr>Team Introduction – Roles and Responsibilities (Iteration 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Showcase</dc:title>
  <dc:creator>MARIE CHOW (DEV-DIGITAL-ISD-OOCLL/HKG)</dc:creator>
  <cp:revision>1</cp:revision>
  <dcterms:created xsi:type="dcterms:W3CDTF">2022-12-16T09:26:25Z</dcterms:created>
  <dcterms:modified xsi:type="dcterms:W3CDTF">2022-12-28T03:54:32Z</dcterms:modified>
</cp:coreProperties>
</file>